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PT Sans Narrow"/>
      <p:regular r:id="rId16"/>
      <p:bold r:id="rId17"/>
    </p:embeddedFont>
    <p:embeddedFont>
      <p:font typeface="Open Sans"/>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OpenSans-italic.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OpenSans-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PTSansNarrow-bold.fntdata"/><Relationship Id="rId16" Type="http://schemas.openxmlformats.org/officeDocument/2006/relationships/font" Target="fonts/PTSansNarrow-regular.fntdata"/><Relationship Id="rId5" Type="http://schemas.openxmlformats.org/officeDocument/2006/relationships/slide" Target="slides/slide1.xml"/><Relationship Id="rId19" Type="http://schemas.openxmlformats.org/officeDocument/2006/relationships/font" Target="fonts/OpenSans-bold.fntdata"/><Relationship Id="rId6" Type="http://schemas.openxmlformats.org/officeDocument/2006/relationships/slide" Target="slides/slide2.xml"/><Relationship Id="rId18" Type="http://schemas.openxmlformats.org/officeDocument/2006/relationships/font" Target="fonts/OpenSans-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7007735" y="3176888"/>
            <a:ext cx="562200" cy="0"/>
          </a:xfrm>
          <a:prstGeom prst="straightConnector1">
            <a:avLst/>
          </a:prstGeom>
          <a:noFill/>
          <a:ln cap="flat" cmpd="sng" w="76200">
            <a:solidFill>
              <a:schemeClr val="lt2"/>
            </a:solidFill>
            <a:prstDash val="solid"/>
            <a:round/>
            <a:headEnd len="med" w="med" type="none"/>
            <a:tailEnd len="med" w="med" type="none"/>
          </a:ln>
        </p:spPr>
      </p:cxnSp>
      <p:cxnSp>
        <p:nvCxnSpPr>
          <p:cNvPr id="11" name="Shape 11"/>
          <p:cNvCxnSpPr/>
          <p:nvPr/>
        </p:nvCxnSpPr>
        <p:spPr>
          <a:xfrm>
            <a:off x="1575035" y="3158252"/>
            <a:ext cx="562200" cy="0"/>
          </a:xfrm>
          <a:prstGeom prst="straightConnector1">
            <a:avLst/>
          </a:prstGeom>
          <a:noFill/>
          <a:ln cap="flat" cmpd="sng" w="76200">
            <a:solidFill>
              <a:schemeClr val="lt2"/>
            </a:solidFill>
            <a:prstDash val="solid"/>
            <a:round/>
            <a:headEnd len="med" w="med" type="none"/>
            <a:tailEnd len="med" w="med" type="none"/>
          </a:ln>
        </p:spPr>
      </p:cxnSp>
      <p:grpSp>
        <p:nvGrpSpPr>
          <p:cNvPr id="12" name="Shape 12"/>
          <p:cNvGrpSpPr/>
          <p:nvPr/>
        </p:nvGrpSpPr>
        <p:grpSpPr>
          <a:xfrm>
            <a:off x="1004144" y="1022025"/>
            <a:ext cx="7136668" cy="152400"/>
            <a:chOff x="1346429" y="1011300"/>
            <a:chExt cx="6452100" cy="152400"/>
          </a:xfrm>
        </p:grpSpPr>
        <p:cxnSp>
          <p:nvCxnSpPr>
            <p:cNvPr id="13" name="Shape 13"/>
            <p:cNvCxnSpPr/>
            <p:nvPr/>
          </p:nvCxnSpPr>
          <p:spPr>
            <a:xfrm rot="10800000">
              <a:off x="1346429" y="1011300"/>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4" name="Shape 14"/>
            <p:cNvCxnSpPr/>
            <p:nvPr/>
          </p:nvCxnSpPr>
          <p:spPr>
            <a:xfrm rot="10800000">
              <a:off x="1346429" y="1163700"/>
              <a:ext cx="6452100" cy="0"/>
            </a:xfrm>
            <a:prstGeom prst="straightConnector1">
              <a:avLst/>
            </a:prstGeom>
            <a:noFill/>
            <a:ln cap="flat" cmpd="sng" w="9525">
              <a:solidFill>
                <a:schemeClr val="accent3"/>
              </a:solidFill>
              <a:prstDash val="solid"/>
              <a:round/>
              <a:headEnd len="med" w="med" type="none"/>
              <a:tailEnd len="med" w="med" type="none"/>
            </a:ln>
          </p:spPr>
        </p:cxnSp>
      </p:grpSp>
      <p:grpSp>
        <p:nvGrpSpPr>
          <p:cNvPr id="15" name="Shape 15"/>
          <p:cNvGrpSpPr/>
          <p:nvPr/>
        </p:nvGrpSpPr>
        <p:grpSpPr>
          <a:xfrm>
            <a:off x="1004151" y="3969100"/>
            <a:ext cx="7136668" cy="152400"/>
            <a:chOff x="1346435" y="3969088"/>
            <a:chExt cx="6452100" cy="152400"/>
          </a:xfrm>
        </p:grpSpPr>
        <p:cxnSp>
          <p:nvCxnSpPr>
            <p:cNvPr id="16" name="Shape 16"/>
            <p:cNvCxnSpPr/>
            <p:nvPr/>
          </p:nvCxnSpPr>
          <p:spPr>
            <a:xfrm>
              <a:off x="1346435" y="4121488"/>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7" name="Shape 17"/>
            <p:cNvCxnSpPr/>
            <p:nvPr/>
          </p:nvCxnSpPr>
          <p:spPr>
            <a:xfrm>
              <a:off x="1346435" y="3969088"/>
              <a:ext cx="6452100" cy="0"/>
            </a:xfrm>
            <a:prstGeom prst="straightConnector1">
              <a:avLst/>
            </a:prstGeom>
            <a:noFill/>
            <a:ln cap="flat" cmpd="sng" w="9525">
              <a:solidFill>
                <a:schemeClr val="accent3"/>
              </a:solidFill>
              <a:prstDash val="solid"/>
              <a:round/>
              <a:headEnd len="med" w="med" type="none"/>
              <a:tailEnd len="med" w="med" type="none"/>
            </a:ln>
          </p:spPr>
        </p:cxnSp>
      </p:grpSp>
      <p:sp>
        <p:nvSpPr>
          <p:cNvPr id="18" name="Shape 18"/>
          <p:cNvSpPr txBox="1"/>
          <p:nvPr>
            <p:ph type="ctrTitle"/>
          </p:nvPr>
        </p:nvSpPr>
        <p:spPr>
          <a:xfrm>
            <a:off x="1004150" y="1751764"/>
            <a:ext cx="7136700" cy="1022400"/>
          </a:xfrm>
          <a:prstGeom prst="rect">
            <a:avLst/>
          </a:prstGeom>
        </p:spPr>
        <p:txBody>
          <a:bodyPr anchorCtr="0" anchor="b" bIns="91425" lIns="91425" rIns="91425" wrap="square" tIns="91425"/>
          <a:lstStyle>
            <a:lvl1pPr lvl="0" algn="ctr">
              <a:spcBef>
                <a:spcPts val="0"/>
              </a:spcBef>
              <a:buSzPts val="5400"/>
              <a:buNone/>
              <a:defRPr sz="5400"/>
            </a:lvl1pPr>
            <a:lvl2pPr lvl="1" algn="ctr">
              <a:spcBef>
                <a:spcPts val="0"/>
              </a:spcBef>
              <a:buSzPts val="5400"/>
              <a:buNone/>
              <a:defRPr sz="5400"/>
            </a:lvl2pPr>
            <a:lvl3pPr lvl="2" algn="ctr">
              <a:spcBef>
                <a:spcPts val="0"/>
              </a:spcBef>
              <a:buSzPts val="5400"/>
              <a:buNone/>
              <a:defRPr sz="5400"/>
            </a:lvl3pPr>
            <a:lvl4pPr lvl="3" algn="ctr">
              <a:spcBef>
                <a:spcPts val="0"/>
              </a:spcBef>
              <a:buSzPts val="5400"/>
              <a:buNone/>
              <a:defRPr sz="5400"/>
            </a:lvl4pPr>
            <a:lvl5pPr lvl="4" algn="ctr">
              <a:spcBef>
                <a:spcPts val="0"/>
              </a:spcBef>
              <a:buSzPts val="5400"/>
              <a:buNone/>
              <a:defRPr sz="5400"/>
            </a:lvl5pPr>
            <a:lvl6pPr lvl="5" algn="ctr">
              <a:spcBef>
                <a:spcPts val="0"/>
              </a:spcBef>
              <a:buSzPts val="5400"/>
              <a:buNone/>
              <a:defRPr sz="5400"/>
            </a:lvl6pPr>
            <a:lvl7pPr lvl="6" algn="ctr">
              <a:spcBef>
                <a:spcPts val="0"/>
              </a:spcBef>
              <a:buSzPts val="5400"/>
              <a:buNone/>
              <a:defRPr sz="5400"/>
            </a:lvl7pPr>
            <a:lvl8pPr lvl="7" algn="ctr">
              <a:spcBef>
                <a:spcPts val="0"/>
              </a:spcBef>
              <a:buSzPts val="5400"/>
              <a:buNone/>
              <a:defRPr sz="5400"/>
            </a:lvl8pPr>
            <a:lvl9pPr lvl="8" algn="ctr">
              <a:spcBef>
                <a:spcPts val="0"/>
              </a:spcBef>
              <a:buSzPts val="5400"/>
              <a:buNone/>
              <a:defRPr sz="5400"/>
            </a:lvl9pPr>
          </a:lstStyle>
          <a:p/>
        </p:txBody>
      </p:sp>
      <p:sp>
        <p:nvSpPr>
          <p:cNvPr id="19" name="Shape 19"/>
          <p:cNvSpPr txBox="1"/>
          <p:nvPr>
            <p:ph idx="1" type="subTitle"/>
          </p:nvPr>
        </p:nvSpPr>
        <p:spPr>
          <a:xfrm>
            <a:off x="2137225" y="2850039"/>
            <a:ext cx="48705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Shape 2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l"/>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55"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57" name="Shape 57"/>
          <p:cNvSpPr txBox="1"/>
          <p:nvPr>
            <p:ph type="title"/>
          </p:nvPr>
        </p:nvSpPr>
        <p:spPr>
          <a:xfrm>
            <a:off x="311700" y="1304850"/>
            <a:ext cx="8520600" cy="1538400"/>
          </a:xfrm>
          <a:prstGeom prst="rect">
            <a:avLst/>
          </a:prstGeom>
        </p:spPr>
        <p:txBody>
          <a:bodyPr anchorCtr="0" anchor="ctr" bIns="91425" lIns="91425" rIns="91425" wrap="square" tIns="91425"/>
          <a:lstStyle>
            <a:lvl1pPr lvl="0" algn="ctr">
              <a:spcBef>
                <a:spcPts val="0"/>
              </a:spcBef>
              <a:buClr>
                <a:schemeClr val="accent3"/>
              </a:buClr>
              <a:buSzPts val="13000"/>
              <a:buNone/>
              <a:defRPr sz="13000">
                <a:solidFill>
                  <a:schemeClr val="accent3"/>
                </a:solidFill>
              </a:defRPr>
            </a:lvl1pPr>
            <a:lvl2pPr lvl="1" algn="ctr">
              <a:spcBef>
                <a:spcPts val="0"/>
              </a:spcBef>
              <a:buClr>
                <a:schemeClr val="accent3"/>
              </a:buClr>
              <a:buSzPts val="13000"/>
              <a:buNone/>
              <a:defRPr sz="13000">
                <a:solidFill>
                  <a:schemeClr val="accent3"/>
                </a:solidFill>
              </a:defRPr>
            </a:lvl2pPr>
            <a:lvl3pPr lvl="2" algn="ctr">
              <a:spcBef>
                <a:spcPts val="0"/>
              </a:spcBef>
              <a:buClr>
                <a:schemeClr val="accent3"/>
              </a:buClr>
              <a:buSzPts val="13000"/>
              <a:buNone/>
              <a:defRPr sz="13000">
                <a:solidFill>
                  <a:schemeClr val="accent3"/>
                </a:solidFill>
              </a:defRPr>
            </a:lvl3pPr>
            <a:lvl4pPr lvl="3" algn="ctr">
              <a:spcBef>
                <a:spcPts val="0"/>
              </a:spcBef>
              <a:buClr>
                <a:schemeClr val="accent3"/>
              </a:buClr>
              <a:buSzPts val="13000"/>
              <a:buNone/>
              <a:defRPr sz="13000">
                <a:solidFill>
                  <a:schemeClr val="accent3"/>
                </a:solidFill>
              </a:defRPr>
            </a:lvl4pPr>
            <a:lvl5pPr lvl="4" algn="ctr">
              <a:spcBef>
                <a:spcPts val="0"/>
              </a:spcBef>
              <a:buClr>
                <a:schemeClr val="accent3"/>
              </a:buClr>
              <a:buSzPts val="13000"/>
              <a:buNone/>
              <a:defRPr sz="13000">
                <a:solidFill>
                  <a:schemeClr val="accent3"/>
                </a:solidFill>
              </a:defRPr>
            </a:lvl5pPr>
            <a:lvl6pPr lvl="5" algn="ctr">
              <a:spcBef>
                <a:spcPts val="0"/>
              </a:spcBef>
              <a:buClr>
                <a:schemeClr val="accent3"/>
              </a:buClr>
              <a:buSzPts val="13000"/>
              <a:buNone/>
              <a:defRPr sz="13000">
                <a:solidFill>
                  <a:schemeClr val="accent3"/>
                </a:solidFill>
              </a:defRPr>
            </a:lvl6pPr>
            <a:lvl7pPr lvl="6" algn="ctr">
              <a:spcBef>
                <a:spcPts val="0"/>
              </a:spcBef>
              <a:buClr>
                <a:schemeClr val="accent3"/>
              </a:buClr>
              <a:buSzPts val="13000"/>
              <a:buNone/>
              <a:defRPr sz="13000">
                <a:solidFill>
                  <a:schemeClr val="accent3"/>
                </a:solidFill>
              </a:defRPr>
            </a:lvl7pPr>
            <a:lvl8pPr lvl="7" algn="ctr">
              <a:spcBef>
                <a:spcPts val="0"/>
              </a:spcBef>
              <a:buClr>
                <a:schemeClr val="accent3"/>
              </a:buClr>
              <a:buSzPts val="13000"/>
              <a:buNone/>
              <a:defRPr sz="13000">
                <a:solidFill>
                  <a:schemeClr val="accent3"/>
                </a:solidFill>
              </a:defRPr>
            </a:lvl8pPr>
            <a:lvl9pPr lvl="8" algn="ctr">
              <a:spcBef>
                <a:spcPts val="0"/>
              </a:spcBef>
              <a:buClr>
                <a:schemeClr val="accent3"/>
              </a:buClr>
              <a:buSzPts val="13000"/>
              <a:buNone/>
              <a:defRPr sz="13000">
                <a:solidFill>
                  <a:schemeClr val="accent3"/>
                </a:solidFill>
              </a:defRPr>
            </a:lvl9pPr>
          </a:lstStyle>
          <a:p/>
        </p:txBody>
      </p:sp>
      <p:sp>
        <p:nvSpPr>
          <p:cNvPr id="58" name="Shape 58"/>
          <p:cNvSpPr txBox="1"/>
          <p:nvPr>
            <p:ph idx="1" type="body"/>
          </p:nvPr>
        </p:nvSpPr>
        <p:spPr>
          <a:xfrm>
            <a:off x="311700" y="2995650"/>
            <a:ext cx="8520600" cy="10716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59" name="Shape 5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l"/>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60" name="Shape 60"/>
        <p:cNvGrpSpPr/>
        <p:nvPr/>
      </p:nvGrpSpPr>
      <p:grpSpPr>
        <a:xfrm>
          <a:off x="0" y="0"/>
          <a:ext cx="0" cy="0"/>
          <a:chOff x="0" y="0"/>
          <a:chExt cx="0" cy="0"/>
        </a:xfrm>
      </p:grpSpPr>
      <p:sp>
        <p:nvSpPr>
          <p:cNvPr id="61" name="Shape 6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l"/>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2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23" name="Shape 23"/>
          <p:cNvSpPr txBox="1"/>
          <p:nvPr>
            <p:ph type="title"/>
          </p:nvPr>
        </p:nvSpPr>
        <p:spPr>
          <a:xfrm>
            <a:off x="311700" y="814800"/>
            <a:ext cx="8571300" cy="942000"/>
          </a:xfrm>
          <a:prstGeom prst="rect">
            <a:avLst/>
          </a:prstGeom>
        </p:spPr>
        <p:txBody>
          <a:bodyPr anchorCtr="0" anchor="ctr" bIns="91425" lIns="91425" rIns="91425" wrap="square" tIns="91425"/>
          <a:lstStyle>
            <a:lvl1pPr lvl="0" algn="ctr">
              <a:spcBef>
                <a:spcPts val="0"/>
              </a:spcBef>
              <a:buSzPts val="3600"/>
              <a:buNone/>
              <a:defRPr/>
            </a:lvl1pPr>
            <a:lvl2pPr lvl="1" algn="ctr">
              <a:spcBef>
                <a:spcPts val="0"/>
              </a:spcBef>
              <a:buSzPts val="3600"/>
              <a:buNone/>
              <a:defRPr/>
            </a:lvl2pPr>
            <a:lvl3pPr lvl="2" algn="ctr">
              <a:spcBef>
                <a:spcPts val="0"/>
              </a:spcBef>
              <a:buSzPts val="3600"/>
              <a:buNone/>
              <a:defRPr/>
            </a:lvl3pPr>
            <a:lvl4pPr lvl="3" algn="ctr">
              <a:spcBef>
                <a:spcPts val="0"/>
              </a:spcBef>
              <a:buSzPts val="3600"/>
              <a:buNone/>
              <a:defRPr/>
            </a:lvl4pPr>
            <a:lvl5pPr lvl="4" algn="ctr">
              <a:spcBef>
                <a:spcPts val="0"/>
              </a:spcBef>
              <a:buSzPts val="3600"/>
              <a:buNone/>
              <a:defRPr/>
            </a:lvl5pPr>
            <a:lvl6pPr lvl="5" algn="ctr">
              <a:spcBef>
                <a:spcPts val="0"/>
              </a:spcBef>
              <a:buSzPts val="3600"/>
              <a:buNone/>
              <a:defRPr/>
            </a:lvl6pPr>
            <a:lvl7pPr lvl="6" algn="ctr">
              <a:spcBef>
                <a:spcPts val="0"/>
              </a:spcBef>
              <a:buSzPts val="3600"/>
              <a:buNone/>
              <a:defRPr/>
            </a:lvl7pPr>
            <a:lvl8pPr lvl="7" algn="ctr">
              <a:spcBef>
                <a:spcPts val="0"/>
              </a:spcBef>
              <a:buSzPts val="3600"/>
              <a:buNone/>
              <a:defRPr/>
            </a:lvl8pPr>
            <a:lvl9pPr lvl="8" algn="ctr">
              <a:spcBef>
                <a:spcPts val="0"/>
              </a:spcBef>
              <a:buSzPts val="3600"/>
              <a:buNone/>
              <a:defRPr/>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l">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5"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27" name="Shape 27"/>
          <p:cNvSpPr txBox="1"/>
          <p:nvPr>
            <p:ph type="title"/>
          </p:nvPr>
        </p:nvSpPr>
        <p:spPr>
          <a:xfrm>
            <a:off x="311700" y="445025"/>
            <a:ext cx="8520600" cy="707400"/>
          </a:xfrm>
          <a:prstGeom prst="rect">
            <a:avLst/>
          </a:prstGeom>
        </p:spPr>
        <p:txBody>
          <a:bodyPr anchorCtr="0" anchor="t" bIns="91425" lIns="91425" rIns="91425" wrap="square" tIns="91425"/>
          <a:lstStyle>
            <a:lvl1pPr lvl="0">
              <a:spcBef>
                <a:spcPts val="0"/>
              </a:spcBef>
              <a:buSzPts val="3600"/>
              <a:buNone/>
              <a:defRPr/>
            </a:lvl1pPr>
            <a:lvl2pPr lvl="1">
              <a:spcBef>
                <a:spcPts val="0"/>
              </a:spcBef>
              <a:buSzPts val="3600"/>
              <a:buNone/>
              <a:defRPr/>
            </a:lvl2pPr>
            <a:lvl3pPr lvl="2">
              <a:spcBef>
                <a:spcPts val="0"/>
              </a:spcBef>
              <a:buSzPts val="3600"/>
              <a:buNone/>
              <a:defRPr/>
            </a:lvl3pPr>
            <a:lvl4pPr lvl="3">
              <a:spcBef>
                <a:spcPts val="0"/>
              </a:spcBef>
              <a:buSzPts val="3600"/>
              <a:buNone/>
              <a:defRPr/>
            </a:lvl4pPr>
            <a:lvl5pPr lvl="4">
              <a:spcBef>
                <a:spcPts val="0"/>
              </a:spcBef>
              <a:buSzPts val="3600"/>
              <a:buNone/>
              <a:defRPr/>
            </a:lvl5pPr>
            <a:lvl6pPr lvl="5">
              <a:spcBef>
                <a:spcPts val="0"/>
              </a:spcBef>
              <a:buSzPts val="3600"/>
              <a:buNone/>
              <a:defRPr/>
            </a:lvl6pPr>
            <a:lvl7pPr lvl="6">
              <a:spcBef>
                <a:spcPts val="0"/>
              </a:spcBef>
              <a:buSzPts val="3600"/>
              <a:buNone/>
              <a:defRPr/>
            </a:lvl7pPr>
            <a:lvl8pPr lvl="7">
              <a:spcBef>
                <a:spcPts val="0"/>
              </a:spcBef>
              <a:buSzPts val="3600"/>
              <a:buNone/>
              <a:defRPr/>
            </a:lvl8pPr>
            <a:lvl9pPr lvl="8">
              <a:spcBef>
                <a:spcPts val="0"/>
              </a:spcBef>
              <a:buSzPts val="3600"/>
              <a:buNone/>
              <a:defRPr/>
            </a:lvl9pPr>
          </a:lstStyle>
          <a:p/>
        </p:txBody>
      </p:sp>
      <p:sp>
        <p:nvSpPr>
          <p:cNvPr id="28" name="Shape 28"/>
          <p:cNvSpPr txBox="1"/>
          <p:nvPr>
            <p:ph idx="1" type="body"/>
          </p:nvPr>
        </p:nvSpPr>
        <p:spPr>
          <a:xfrm>
            <a:off x="311700" y="1266325"/>
            <a:ext cx="8520600" cy="33027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29" name="Shape 2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l"/>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0" name="Shape 30"/>
        <p:cNvGrpSpPr/>
        <p:nvPr/>
      </p:nvGrpSpPr>
      <p:grpSpPr>
        <a:xfrm>
          <a:off x="0" y="0"/>
          <a:ext cx="0" cy="0"/>
          <a:chOff x="0" y="0"/>
          <a:chExt cx="0" cy="0"/>
        </a:xfrm>
      </p:grpSpPr>
      <p:sp>
        <p:nvSpPr>
          <p:cNvPr id="31" name="Shape 31"/>
          <p:cNvSpPr txBox="1"/>
          <p:nvPr>
            <p:ph type="title"/>
          </p:nvPr>
        </p:nvSpPr>
        <p:spPr>
          <a:xfrm>
            <a:off x="311700" y="445025"/>
            <a:ext cx="8520600" cy="707400"/>
          </a:xfrm>
          <a:prstGeom prst="rect">
            <a:avLst/>
          </a:prstGeom>
        </p:spPr>
        <p:txBody>
          <a:bodyPr anchorCtr="0" anchor="t" bIns="91425" lIns="91425" rIns="91425" wrap="square" tIns="91425"/>
          <a:lstStyle>
            <a:lvl1pPr lvl="0">
              <a:spcBef>
                <a:spcPts val="0"/>
              </a:spcBef>
              <a:buSzPts val="3600"/>
              <a:buNone/>
              <a:defRPr/>
            </a:lvl1pPr>
            <a:lvl2pPr lvl="1">
              <a:spcBef>
                <a:spcPts val="0"/>
              </a:spcBef>
              <a:buSzPts val="3600"/>
              <a:buNone/>
              <a:defRPr/>
            </a:lvl2pPr>
            <a:lvl3pPr lvl="2">
              <a:spcBef>
                <a:spcPts val="0"/>
              </a:spcBef>
              <a:buSzPts val="3600"/>
              <a:buNone/>
              <a:defRPr/>
            </a:lvl3pPr>
            <a:lvl4pPr lvl="3">
              <a:spcBef>
                <a:spcPts val="0"/>
              </a:spcBef>
              <a:buSzPts val="3600"/>
              <a:buNone/>
              <a:defRPr/>
            </a:lvl4pPr>
            <a:lvl5pPr lvl="4">
              <a:spcBef>
                <a:spcPts val="0"/>
              </a:spcBef>
              <a:buSzPts val="3600"/>
              <a:buNone/>
              <a:defRPr/>
            </a:lvl5pPr>
            <a:lvl6pPr lvl="5">
              <a:spcBef>
                <a:spcPts val="0"/>
              </a:spcBef>
              <a:buSzPts val="3600"/>
              <a:buNone/>
              <a:defRPr/>
            </a:lvl6pPr>
            <a:lvl7pPr lvl="6">
              <a:spcBef>
                <a:spcPts val="0"/>
              </a:spcBef>
              <a:buSzPts val="3600"/>
              <a:buNone/>
              <a:defRPr/>
            </a:lvl7pPr>
            <a:lvl8pPr lvl="7">
              <a:spcBef>
                <a:spcPts val="0"/>
              </a:spcBef>
              <a:buSzPts val="3600"/>
              <a:buNone/>
              <a:defRPr/>
            </a:lvl8pPr>
            <a:lvl9pPr lvl="8">
              <a:spcBef>
                <a:spcPts val="0"/>
              </a:spcBef>
              <a:buSzPts val="3600"/>
              <a:buNone/>
              <a:defRPr/>
            </a:lvl9pPr>
          </a:lstStyle>
          <a:p/>
        </p:txBody>
      </p:sp>
      <p:sp>
        <p:nvSpPr>
          <p:cNvPr id="32" name="Shape 32"/>
          <p:cNvSpPr txBox="1"/>
          <p:nvPr>
            <p:ph idx="1" type="body"/>
          </p:nvPr>
        </p:nvSpPr>
        <p:spPr>
          <a:xfrm>
            <a:off x="311700" y="1266175"/>
            <a:ext cx="3999900" cy="33027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3" name="Shape 33"/>
          <p:cNvSpPr txBox="1"/>
          <p:nvPr>
            <p:ph idx="2" type="body"/>
          </p:nvPr>
        </p:nvSpPr>
        <p:spPr>
          <a:xfrm>
            <a:off x="4832400" y="1266175"/>
            <a:ext cx="3999900" cy="33027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l"/>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5" name="Shape 35"/>
        <p:cNvGrpSpPr/>
        <p:nvPr/>
      </p:nvGrpSpPr>
      <p:grpSpPr>
        <a:xfrm>
          <a:off x="0" y="0"/>
          <a:ext cx="0" cy="0"/>
          <a:chOff x="0" y="0"/>
          <a:chExt cx="0" cy="0"/>
        </a:xfrm>
      </p:grpSpPr>
      <p:sp>
        <p:nvSpPr>
          <p:cNvPr id="36" name="Shape 36"/>
          <p:cNvSpPr txBox="1"/>
          <p:nvPr>
            <p:ph type="title"/>
          </p:nvPr>
        </p:nvSpPr>
        <p:spPr>
          <a:xfrm>
            <a:off x="311700" y="445025"/>
            <a:ext cx="8520600" cy="707400"/>
          </a:xfrm>
          <a:prstGeom prst="rect">
            <a:avLst/>
          </a:prstGeom>
        </p:spPr>
        <p:txBody>
          <a:bodyPr anchorCtr="0" anchor="t" bIns="91425" lIns="91425" rIns="91425" wrap="square" tIns="91425"/>
          <a:lstStyle>
            <a:lvl1pPr lvl="0">
              <a:spcBef>
                <a:spcPts val="0"/>
              </a:spcBef>
              <a:buSzPts val="3600"/>
              <a:buNone/>
              <a:defRPr/>
            </a:lvl1pPr>
            <a:lvl2pPr lvl="1">
              <a:spcBef>
                <a:spcPts val="0"/>
              </a:spcBef>
              <a:buSzPts val="3600"/>
              <a:buNone/>
              <a:defRPr/>
            </a:lvl2pPr>
            <a:lvl3pPr lvl="2">
              <a:spcBef>
                <a:spcPts val="0"/>
              </a:spcBef>
              <a:buSzPts val="3600"/>
              <a:buNone/>
              <a:defRPr/>
            </a:lvl3pPr>
            <a:lvl4pPr lvl="3">
              <a:spcBef>
                <a:spcPts val="0"/>
              </a:spcBef>
              <a:buSzPts val="3600"/>
              <a:buNone/>
              <a:defRPr/>
            </a:lvl4pPr>
            <a:lvl5pPr lvl="4">
              <a:spcBef>
                <a:spcPts val="0"/>
              </a:spcBef>
              <a:buSzPts val="3600"/>
              <a:buNone/>
              <a:defRPr/>
            </a:lvl5pPr>
            <a:lvl6pPr lvl="5">
              <a:spcBef>
                <a:spcPts val="0"/>
              </a:spcBef>
              <a:buSzPts val="3600"/>
              <a:buNone/>
              <a:defRPr/>
            </a:lvl6pPr>
            <a:lvl7pPr lvl="6">
              <a:spcBef>
                <a:spcPts val="0"/>
              </a:spcBef>
              <a:buSzPts val="3600"/>
              <a:buNone/>
              <a:defRPr/>
            </a:lvl7pPr>
            <a:lvl8pPr lvl="7">
              <a:spcBef>
                <a:spcPts val="0"/>
              </a:spcBef>
              <a:buSzPts val="3600"/>
              <a:buNone/>
              <a:defRPr/>
            </a:lvl8pPr>
            <a:lvl9pPr lvl="8">
              <a:spcBef>
                <a:spcPts val="0"/>
              </a:spcBef>
              <a:buSzPts val="3600"/>
              <a:buNone/>
              <a:defRPr/>
            </a:lvl9pPr>
          </a:lstStyle>
          <a:p/>
        </p:txBody>
      </p:sp>
      <p:sp>
        <p:nvSpPr>
          <p:cNvPr id="37" name="Shape 3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l"/>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8" name="Shape 38"/>
        <p:cNvGrpSpPr/>
        <p:nvPr/>
      </p:nvGrpSpPr>
      <p:grpSpPr>
        <a:xfrm>
          <a:off x="0" y="0"/>
          <a:ext cx="0" cy="0"/>
          <a:chOff x="0" y="0"/>
          <a:chExt cx="0" cy="0"/>
        </a:xfrm>
      </p:grpSpPr>
      <p:sp>
        <p:nvSpPr>
          <p:cNvPr id="39" name="Shape 3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40" name="Shape 4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41" name="Shape 4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l"/>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6"/>
        </a:solidFill>
      </p:bgPr>
    </p:bg>
    <p:spTree>
      <p:nvGrpSpPr>
        <p:cNvPr id="42" name="Shape 42"/>
        <p:cNvGrpSpPr/>
        <p:nvPr/>
      </p:nvGrpSpPr>
      <p:grpSpPr>
        <a:xfrm>
          <a:off x="0" y="0"/>
          <a:ext cx="0" cy="0"/>
          <a:chOff x="0" y="0"/>
          <a:chExt cx="0" cy="0"/>
        </a:xfrm>
      </p:grpSpPr>
      <p:sp>
        <p:nvSpPr>
          <p:cNvPr id="43" name="Shape 43"/>
          <p:cNvSpPr txBox="1"/>
          <p:nvPr>
            <p:ph type="title"/>
          </p:nvPr>
        </p:nvSpPr>
        <p:spPr>
          <a:xfrm>
            <a:off x="490250" y="526350"/>
            <a:ext cx="5613600" cy="4090800"/>
          </a:xfrm>
          <a:prstGeom prst="rect">
            <a:avLst/>
          </a:prstGeom>
        </p:spPr>
        <p:txBody>
          <a:bodyPr anchorCtr="0" anchor="ctr" bIns="91425" lIns="91425" rIns="91425" wrap="square" tIns="91425"/>
          <a:lstStyle>
            <a:lvl1pPr lvl="0">
              <a:spcBef>
                <a:spcPts val="0"/>
              </a:spcBef>
              <a:buClr>
                <a:schemeClr val="dk2"/>
              </a:buClr>
              <a:buSzPts val="5400"/>
              <a:buNone/>
              <a:defRPr b="0" sz="5400">
                <a:solidFill>
                  <a:schemeClr val="dk2"/>
                </a:solidFill>
              </a:defRPr>
            </a:lvl1pPr>
            <a:lvl2pPr lvl="1">
              <a:spcBef>
                <a:spcPts val="0"/>
              </a:spcBef>
              <a:buClr>
                <a:schemeClr val="dk2"/>
              </a:buClr>
              <a:buSzPts val="5400"/>
              <a:buNone/>
              <a:defRPr b="0" sz="5400">
                <a:solidFill>
                  <a:schemeClr val="dk2"/>
                </a:solidFill>
              </a:defRPr>
            </a:lvl2pPr>
            <a:lvl3pPr lvl="2">
              <a:spcBef>
                <a:spcPts val="0"/>
              </a:spcBef>
              <a:buClr>
                <a:schemeClr val="dk2"/>
              </a:buClr>
              <a:buSzPts val="5400"/>
              <a:buNone/>
              <a:defRPr b="0" sz="5400">
                <a:solidFill>
                  <a:schemeClr val="dk2"/>
                </a:solidFill>
              </a:defRPr>
            </a:lvl3pPr>
            <a:lvl4pPr lvl="3">
              <a:spcBef>
                <a:spcPts val="0"/>
              </a:spcBef>
              <a:buClr>
                <a:schemeClr val="dk2"/>
              </a:buClr>
              <a:buSzPts val="5400"/>
              <a:buNone/>
              <a:defRPr b="0" sz="5400">
                <a:solidFill>
                  <a:schemeClr val="dk2"/>
                </a:solidFill>
              </a:defRPr>
            </a:lvl4pPr>
            <a:lvl5pPr lvl="4">
              <a:spcBef>
                <a:spcPts val="0"/>
              </a:spcBef>
              <a:buClr>
                <a:schemeClr val="dk2"/>
              </a:buClr>
              <a:buSzPts val="5400"/>
              <a:buNone/>
              <a:defRPr b="0" sz="5400">
                <a:solidFill>
                  <a:schemeClr val="dk2"/>
                </a:solidFill>
              </a:defRPr>
            </a:lvl5pPr>
            <a:lvl6pPr lvl="5">
              <a:spcBef>
                <a:spcPts val="0"/>
              </a:spcBef>
              <a:buClr>
                <a:schemeClr val="dk2"/>
              </a:buClr>
              <a:buSzPts val="5400"/>
              <a:buNone/>
              <a:defRPr b="0" sz="5400">
                <a:solidFill>
                  <a:schemeClr val="dk2"/>
                </a:solidFill>
              </a:defRPr>
            </a:lvl6pPr>
            <a:lvl7pPr lvl="6">
              <a:spcBef>
                <a:spcPts val="0"/>
              </a:spcBef>
              <a:buClr>
                <a:schemeClr val="dk2"/>
              </a:buClr>
              <a:buSzPts val="5400"/>
              <a:buNone/>
              <a:defRPr b="0" sz="5400">
                <a:solidFill>
                  <a:schemeClr val="dk2"/>
                </a:solidFill>
              </a:defRPr>
            </a:lvl7pPr>
            <a:lvl8pPr lvl="7">
              <a:spcBef>
                <a:spcPts val="0"/>
              </a:spcBef>
              <a:buClr>
                <a:schemeClr val="dk2"/>
              </a:buClr>
              <a:buSzPts val="5400"/>
              <a:buNone/>
              <a:defRPr b="0" sz="5400">
                <a:solidFill>
                  <a:schemeClr val="dk2"/>
                </a:solidFill>
              </a:defRPr>
            </a:lvl8pPr>
            <a:lvl9pPr lvl="8">
              <a:spcBef>
                <a:spcPts val="0"/>
              </a:spcBef>
              <a:buClr>
                <a:schemeClr val="dk2"/>
              </a:buClr>
              <a:buSzPts val="5400"/>
              <a:buNone/>
              <a:defRPr b="0" sz="5400">
                <a:solidFill>
                  <a:schemeClr val="dk2"/>
                </a:solidFill>
              </a:defRPr>
            </a:lvl9pPr>
          </a:lstStyle>
          <a:p/>
        </p:txBody>
      </p:sp>
      <p:sp>
        <p:nvSpPr>
          <p:cNvPr id="44" name="Shape 4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l"/>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5"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47" name="Shape 47"/>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8" name="Shape 48"/>
          <p:cNvSpPr txBox="1"/>
          <p:nvPr>
            <p:ph type="title"/>
          </p:nvPr>
        </p:nvSpPr>
        <p:spPr>
          <a:xfrm>
            <a:off x="265500" y="1039675"/>
            <a:ext cx="4045200" cy="16758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49" name="Shape 49"/>
          <p:cNvSpPr txBox="1"/>
          <p:nvPr>
            <p:ph idx="1" type="subTitle"/>
          </p:nvPr>
        </p:nvSpPr>
        <p:spPr>
          <a:xfrm>
            <a:off x="265500" y="27268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p:txBody>
      </p:sp>
      <p:sp>
        <p:nvSpPr>
          <p:cNvPr id="51" name="Shape 5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l">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2" name="Shape 52"/>
        <p:cNvGrpSpPr/>
        <p:nvPr/>
      </p:nvGrpSpPr>
      <p:grpSpPr>
        <a:xfrm>
          <a:off x="0" y="0"/>
          <a:ext cx="0" cy="0"/>
          <a:chOff x="0" y="0"/>
          <a:chExt cx="0" cy="0"/>
        </a:xfrm>
      </p:grpSpPr>
      <p:sp>
        <p:nvSpPr>
          <p:cNvPr id="53" name="Shape 53"/>
          <p:cNvSpPr txBox="1"/>
          <p:nvPr>
            <p:ph idx="1" type="body"/>
          </p:nvPr>
        </p:nvSpPr>
        <p:spPr>
          <a:xfrm>
            <a:off x="311700" y="4230725"/>
            <a:ext cx="5998800" cy="598800"/>
          </a:xfrm>
          <a:prstGeom prst="rect">
            <a:avLst/>
          </a:prstGeom>
        </p:spPr>
        <p:txBody>
          <a:bodyPr anchorCtr="0" anchor="ctr" bIns="91425" lIns="91425" rIns="91425" wrap="square" tIns="91425"/>
          <a:lstStyle>
            <a:lvl1pPr lvl="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Shape 5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l"/>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707400"/>
          </a:xfrm>
          <a:prstGeom prst="rect">
            <a:avLst/>
          </a:prstGeom>
          <a:noFill/>
          <a:ln>
            <a:noFill/>
          </a:ln>
        </p:spPr>
        <p:txBody>
          <a:bodyPr anchorCtr="0" anchor="t" bIns="91425" lIns="91425" rIns="91425" wrap="square" tIns="91425"/>
          <a:lstStyle>
            <a:lvl1pPr lvl="0">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Shape 7"/>
          <p:cNvSpPr txBox="1"/>
          <p:nvPr>
            <p:ph idx="1" type="body"/>
          </p:nvPr>
        </p:nvSpPr>
        <p:spPr>
          <a:xfrm>
            <a:off x="311700" y="1266325"/>
            <a:ext cx="8520600" cy="33027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Font typeface="Open Sans"/>
              <a:buChar char="●"/>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l" sz="1000">
                <a:solidFill>
                  <a:schemeClr val="dk2"/>
                </a:solidFill>
                <a:latin typeface="Open Sans"/>
                <a:ea typeface="Open Sans"/>
                <a:cs typeface="Open Sans"/>
                <a:sym typeface="Open Sans"/>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ctrTitle"/>
          </p:nvPr>
        </p:nvSpPr>
        <p:spPr>
          <a:xfrm>
            <a:off x="1004150" y="1751764"/>
            <a:ext cx="7136700" cy="1022400"/>
          </a:xfrm>
          <a:prstGeom prst="rect">
            <a:avLst/>
          </a:prstGeom>
        </p:spPr>
        <p:txBody>
          <a:bodyPr anchorCtr="0" anchor="b" bIns="91425" lIns="91425" rIns="91425" wrap="square" tIns="91425">
            <a:noAutofit/>
          </a:bodyPr>
          <a:lstStyle/>
          <a:p>
            <a:pPr indent="0" lvl="0" marL="0">
              <a:spcBef>
                <a:spcPts val="0"/>
              </a:spcBef>
              <a:buNone/>
            </a:pPr>
            <a:r>
              <a:rPr lang="el" sz="4000"/>
              <a:t>Wireless Sensor N</a:t>
            </a:r>
            <a:r>
              <a:rPr lang="el" sz="4000"/>
              <a:t>etwork </a:t>
            </a:r>
          </a:p>
        </p:txBody>
      </p:sp>
      <p:sp>
        <p:nvSpPr>
          <p:cNvPr id="67" name="Shape 67"/>
          <p:cNvSpPr txBox="1"/>
          <p:nvPr>
            <p:ph idx="1" type="subTitle"/>
          </p:nvPr>
        </p:nvSpPr>
        <p:spPr>
          <a:xfrm>
            <a:off x="2137225" y="2850039"/>
            <a:ext cx="4870500" cy="792600"/>
          </a:xfrm>
          <a:prstGeom prst="rect">
            <a:avLst/>
          </a:prstGeom>
        </p:spPr>
        <p:txBody>
          <a:bodyPr anchorCtr="0" anchor="t" bIns="91425" lIns="91425" rIns="91425" wrap="square" tIns="91425">
            <a:noAutofit/>
          </a:bodyPr>
          <a:lstStyle/>
          <a:p>
            <a:pPr indent="0" lvl="0" marL="0" rtl="0">
              <a:lnSpc>
                <a:spcPct val="115000"/>
              </a:lnSpc>
              <a:spcBef>
                <a:spcPts val="0"/>
              </a:spcBef>
              <a:buNone/>
            </a:pPr>
            <a:r>
              <a:rPr lang="el" sz="1200">
                <a:solidFill>
                  <a:srgbClr val="000000"/>
                </a:solidFill>
                <a:latin typeface="Times New Roman"/>
                <a:ea typeface="Times New Roman"/>
                <a:cs typeface="Times New Roman"/>
                <a:sym typeface="Times New Roman"/>
              </a:rPr>
              <a:t>Γιώργος Σταματάκης – 2013 030 154</a:t>
            </a:r>
          </a:p>
          <a:p>
            <a:pPr indent="0" lvl="0" marL="0" rtl="0">
              <a:lnSpc>
                <a:spcPct val="115000"/>
              </a:lnSpc>
              <a:spcBef>
                <a:spcPts val="0"/>
              </a:spcBef>
              <a:buNone/>
            </a:pPr>
            <a:r>
              <a:rPr lang="el" sz="1200">
                <a:solidFill>
                  <a:srgbClr val="000000"/>
                </a:solidFill>
                <a:latin typeface="Times New Roman"/>
                <a:ea typeface="Times New Roman"/>
                <a:cs typeface="Times New Roman"/>
                <a:sym typeface="Times New Roman"/>
              </a:rPr>
              <a:t>Σπυριδάκης Χρήστος – 2014 030 022</a:t>
            </a:r>
          </a:p>
          <a:p>
            <a:pPr indent="0" lvl="0" marL="0">
              <a:spcBef>
                <a:spcPts val="0"/>
              </a:spcBef>
              <a:buNone/>
            </a:pPr>
            <a:r>
              <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600" cy="707400"/>
          </a:xfrm>
          <a:prstGeom prst="rect">
            <a:avLst/>
          </a:prstGeom>
        </p:spPr>
        <p:txBody>
          <a:bodyPr anchorCtr="0" anchor="t" bIns="91425" lIns="91425" rIns="91425" wrap="square" tIns="91425">
            <a:noAutofit/>
          </a:bodyPr>
          <a:lstStyle/>
          <a:p>
            <a:pPr indent="0" lvl="0" marL="0" algn="ctr">
              <a:spcBef>
                <a:spcPts val="0"/>
              </a:spcBef>
              <a:buNone/>
            </a:pPr>
            <a:r>
              <a:rPr lang="el"/>
              <a:t>Υλοποίηση</a:t>
            </a:r>
          </a:p>
        </p:txBody>
      </p:sp>
      <p:sp>
        <p:nvSpPr>
          <p:cNvPr id="134" name="Shape 134"/>
          <p:cNvSpPr txBox="1"/>
          <p:nvPr>
            <p:ph idx="1" type="body"/>
          </p:nvPr>
        </p:nvSpPr>
        <p:spPr>
          <a:xfrm>
            <a:off x="116400" y="823225"/>
            <a:ext cx="8715900" cy="4286100"/>
          </a:xfrm>
          <a:prstGeom prst="rect">
            <a:avLst/>
          </a:prstGeom>
        </p:spPr>
        <p:txBody>
          <a:bodyPr anchorCtr="0" anchor="t" bIns="91425" lIns="91425" rIns="91425" wrap="square" tIns="91425">
            <a:noAutofit/>
          </a:bodyPr>
          <a:lstStyle/>
          <a:p>
            <a:pPr indent="457200" lvl="0" marL="0" rtl="0">
              <a:spcBef>
                <a:spcPts val="0"/>
              </a:spcBef>
              <a:buNone/>
            </a:pPr>
            <a:r>
              <a:rPr lang="el"/>
              <a:t>   Breadboard											     PCB</a:t>
            </a:r>
          </a:p>
          <a:p>
            <a:pPr indent="457200" lvl="0" marL="0" rtl="0">
              <a:spcBef>
                <a:spcPts val="0"/>
              </a:spcBef>
              <a:buNone/>
            </a:pPr>
            <a:r>
              <a:t/>
            </a:r>
            <a:endParaRPr/>
          </a:p>
          <a:p>
            <a:pPr indent="457200" lvl="0" marL="0" rtl="0">
              <a:spcBef>
                <a:spcPts val="0"/>
              </a:spcBef>
              <a:buNone/>
            </a:pPr>
            <a:r>
              <a:t/>
            </a:r>
            <a:endParaRPr/>
          </a:p>
          <a:p>
            <a:pPr indent="457200" lvl="0" marL="0" rtl="0">
              <a:spcBef>
                <a:spcPts val="0"/>
              </a:spcBef>
              <a:buNone/>
            </a:pPr>
            <a:r>
              <a:t/>
            </a:r>
            <a:endParaRPr/>
          </a:p>
          <a:p>
            <a:pPr indent="457200" lvl="0" marL="0" rtl="0">
              <a:spcBef>
                <a:spcPts val="0"/>
              </a:spcBef>
              <a:buNone/>
            </a:pPr>
            <a:r>
              <a:t/>
            </a:r>
            <a:endParaRPr/>
          </a:p>
          <a:p>
            <a:pPr indent="457200" lvl="0" marL="0" rtl="0">
              <a:spcBef>
                <a:spcPts val="0"/>
              </a:spcBef>
              <a:buNone/>
            </a:pPr>
            <a:r>
              <a:t/>
            </a:r>
            <a:endParaRPr/>
          </a:p>
          <a:p>
            <a:pPr indent="457200" lvl="0" marL="0" rtl="0">
              <a:spcBef>
                <a:spcPts val="0"/>
              </a:spcBef>
              <a:buNone/>
            </a:pPr>
            <a:r>
              <a:t/>
            </a:r>
            <a:endParaRPr/>
          </a:p>
          <a:p>
            <a:pPr indent="0" lvl="0" marL="0" rtl="0">
              <a:spcBef>
                <a:spcPts val="0"/>
              </a:spcBef>
              <a:buNone/>
            </a:pPr>
            <a:r>
              <a:rPr lang="el"/>
              <a:t>    Prototype														  L</a:t>
            </a:r>
            <a:r>
              <a:rPr lang="el"/>
              <a:t>ayout</a:t>
            </a:r>
          </a:p>
          <a:p>
            <a:pPr indent="457200" lvl="0" marL="0" rtl="0">
              <a:spcBef>
                <a:spcPts val="0"/>
              </a:spcBef>
              <a:buNone/>
            </a:pPr>
            <a:r>
              <a:t/>
            </a:r>
            <a:endParaRPr/>
          </a:p>
          <a:p>
            <a:pPr indent="0" lvl="0" marL="0">
              <a:spcBef>
                <a:spcPts val="0"/>
              </a:spcBef>
              <a:buNone/>
            </a:pPr>
            <a:r>
              <a:rPr lang="el"/>
              <a:t>			</a:t>
            </a:r>
          </a:p>
          <a:p>
            <a:pPr indent="0" lvl="0" marL="0">
              <a:spcBef>
                <a:spcPts val="0"/>
              </a:spcBef>
              <a:buNone/>
            </a:pPr>
            <a:r>
              <a:t/>
            </a:r>
            <a:endParaRPr/>
          </a:p>
          <a:p>
            <a:pPr indent="0" lvl="0" marL="0">
              <a:spcBef>
                <a:spcPts val="0"/>
              </a:spcBef>
              <a:buNone/>
            </a:pPr>
            <a:r>
              <a:t/>
            </a:r>
            <a:endParaRPr/>
          </a:p>
          <a:p>
            <a:pPr indent="0" lvl="0" marL="0">
              <a:spcBef>
                <a:spcPts val="0"/>
              </a:spcBef>
              <a:buNone/>
            </a:pPr>
            <a:r>
              <a:t/>
            </a:r>
            <a:endParaRPr/>
          </a:p>
        </p:txBody>
      </p:sp>
      <p:pic>
        <p:nvPicPr>
          <p:cNvPr id="135" name="Shape 135"/>
          <p:cNvPicPr preferRelativeResize="0"/>
          <p:nvPr/>
        </p:nvPicPr>
        <p:blipFill>
          <a:blip r:embed="rId3">
            <a:alphaModFix/>
          </a:blip>
          <a:stretch>
            <a:fillRect/>
          </a:stretch>
        </p:blipFill>
        <p:spPr>
          <a:xfrm>
            <a:off x="374575" y="1264650"/>
            <a:ext cx="2409349" cy="1668876"/>
          </a:xfrm>
          <a:prstGeom prst="rect">
            <a:avLst/>
          </a:prstGeom>
          <a:noFill/>
          <a:ln>
            <a:noFill/>
          </a:ln>
        </p:spPr>
      </p:pic>
      <p:pic>
        <p:nvPicPr>
          <p:cNvPr id="136" name="Shape 136"/>
          <p:cNvPicPr preferRelativeResize="0"/>
          <p:nvPr/>
        </p:nvPicPr>
        <p:blipFill>
          <a:blip r:embed="rId4">
            <a:alphaModFix/>
          </a:blip>
          <a:stretch>
            <a:fillRect/>
          </a:stretch>
        </p:blipFill>
        <p:spPr>
          <a:xfrm>
            <a:off x="1577025" y="3045752"/>
            <a:ext cx="2731825" cy="1839276"/>
          </a:xfrm>
          <a:prstGeom prst="rect">
            <a:avLst/>
          </a:prstGeom>
          <a:noFill/>
          <a:ln>
            <a:noFill/>
          </a:ln>
        </p:spPr>
      </p:pic>
      <p:pic>
        <p:nvPicPr>
          <p:cNvPr id="137" name="Shape 137"/>
          <p:cNvPicPr preferRelativeResize="0"/>
          <p:nvPr/>
        </p:nvPicPr>
        <p:blipFill>
          <a:blip r:embed="rId5">
            <a:alphaModFix/>
          </a:blip>
          <a:stretch>
            <a:fillRect/>
          </a:stretch>
        </p:blipFill>
        <p:spPr>
          <a:xfrm rot="10800000">
            <a:off x="6293302" y="1225151"/>
            <a:ext cx="2538998" cy="1703724"/>
          </a:xfrm>
          <a:prstGeom prst="rect">
            <a:avLst/>
          </a:prstGeom>
          <a:noFill/>
          <a:ln>
            <a:noFill/>
          </a:ln>
        </p:spPr>
      </p:pic>
      <p:pic>
        <p:nvPicPr>
          <p:cNvPr id="138" name="Shape 138"/>
          <p:cNvPicPr preferRelativeResize="0"/>
          <p:nvPr/>
        </p:nvPicPr>
        <p:blipFill>
          <a:blip r:embed="rId6">
            <a:alphaModFix/>
          </a:blip>
          <a:stretch>
            <a:fillRect/>
          </a:stretch>
        </p:blipFill>
        <p:spPr>
          <a:xfrm>
            <a:off x="5091125" y="3045749"/>
            <a:ext cx="2488925" cy="1764375"/>
          </a:xfrm>
          <a:prstGeom prst="rect">
            <a:avLst/>
          </a:prstGeom>
          <a:noFill/>
          <a:ln>
            <a:noFill/>
          </a:ln>
        </p:spPr>
      </p:pic>
      <p:cxnSp>
        <p:nvCxnSpPr>
          <p:cNvPr id="139" name="Shape 139"/>
          <p:cNvCxnSpPr/>
          <p:nvPr/>
        </p:nvCxnSpPr>
        <p:spPr>
          <a:xfrm>
            <a:off x="843650" y="3129650"/>
            <a:ext cx="6900" cy="734700"/>
          </a:xfrm>
          <a:prstGeom prst="straightConnector1">
            <a:avLst/>
          </a:prstGeom>
          <a:noFill/>
          <a:ln cap="flat" cmpd="sng" w="9525">
            <a:solidFill>
              <a:schemeClr val="dk2"/>
            </a:solidFill>
            <a:prstDash val="solid"/>
            <a:round/>
            <a:headEnd len="lg" w="lg" type="none"/>
            <a:tailEnd len="lg" w="lg" type="none"/>
          </a:ln>
        </p:spPr>
      </p:cxnSp>
      <p:cxnSp>
        <p:nvCxnSpPr>
          <p:cNvPr id="140" name="Shape 140"/>
          <p:cNvCxnSpPr/>
          <p:nvPr/>
        </p:nvCxnSpPr>
        <p:spPr>
          <a:xfrm flipH="1" rot="10800000">
            <a:off x="843650" y="3857750"/>
            <a:ext cx="333300" cy="6600"/>
          </a:xfrm>
          <a:prstGeom prst="straightConnector1">
            <a:avLst/>
          </a:prstGeom>
          <a:noFill/>
          <a:ln cap="flat" cmpd="sng" w="9525">
            <a:solidFill>
              <a:schemeClr val="dk2"/>
            </a:solidFill>
            <a:prstDash val="solid"/>
            <a:round/>
            <a:headEnd len="lg" w="lg" type="none"/>
            <a:tailEnd len="lg" w="lg" type="triangle"/>
          </a:ln>
        </p:spPr>
      </p:cxnSp>
      <p:cxnSp>
        <p:nvCxnSpPr>
          <p:cNvPr id="141" name="Shape 141"/>
          <p:cNvCxnSpPr/>
          <p:nvPr/>
        </p:nvCxnSpPr>
        <p:spPr>
          <a:xfrm>
            <a:off x="7763618" y="4000525"/>
            <a:ext cx="223800" cy="3900"/>
          </a:xfrm>
          <a:prstGeom prst="straightConnector1">
            <a:avLst/>
          </a:prstGeom>
          <a:noFill/>
          <a:ln cap="flat" cmpd="sng" w="9525">
            <a:solidFill>
              <a:schemeClr val="dk2"/>
            </a:solidFill>
            <a:prstDash val="solid"/>
            <a:round/>
            <a:headEnd len="lg" w="lg" type="none"/>
            <a:tailEnd len="lg" w="lg" type="none"/>
          </a:ln>
        </p:spPr>
      </p:cxnSp>
      <p:cxnSp>
        <p:nvCxnSpPr>
          <p:cNvPr id="142" name="Shape 142"/>
          <p:cNvCxnSpPr/>
          <p:nvPr/>
        </p:nvCxnSpPr>
        <p:spPr>
          <a:xfrm flipH="1" rot="10800000">
            <a:off x="7987425" y="3347400"/>
            <a:ext cx="6900" cy="660000"/>
          </a:xfrm>
          <a:prstGeom prst="straightConnector1">
            <a:avLst/>
          </a:prstGeom>
          <a:noFill/>
          <a:ln cap="flat" cmpd="sng" w="9525">
            <a:solidFill>
              <a:schemeClr val="dk2"/>
            </a:solidFill>
            <a:prstDash val="solid"/>
            <a:round/>
            <a:headEnd len="lg" w="lg" type="none"/>
            <a:tailEnd len="lg" w="lg" type="triangle"/>
          </a:ln>
        </p:spPr>
      </p:cxnSp>
      <p:cxnSp>
        <p:nvCxnSpPr>
          <p:cNvPr id="143" name="Shape 143"/>
          <p:cNvCxnSpPr/>
          <p:nvPr/>
        </p:nvCxnSpPr>
        <p:spPr>
          <a:xfrm flipH="1" rot="10800000">
            <a:off x="4420988" y="3961938"/>
            <a:ext cx="558000" cy="69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311700" y="445025"/>
            <a:ext cx="8520600" cy="707400"/>
          </a:xfrm>
          <a:prstGeom prst="rect">
            <a:avLst/>
          </a:prstGeom>
        </p:spPr>
        <p:txBody>
          <a:bodyPr anchorCtr="0" anchor="t" bIns="91425" lIns="91425" rIns="91425" wrap="square" tIns="91425">
            <a:noAutofit/>
          </a:bodyPr>
          <a:lstStyle/>
          <a:p>
            <a:pPr indent="0" lvl="0" marL="0">
              <a:spcBef>
                <a:spcPts val="0"/>
              </a:spcBef>
              <a:buNone/>
            </a:pPr>
            <a:r>
              <a:rPr lang="el"/>
              <a:t>Υλικό και Ερωτήσεις</a:t>
            </a:r>
          </a:p>
        </p:txBody>
      </p:sp>
      <p:sp>
        <p:nvSpPr>
          <p:cNvPr id="149" name="Shape 149"/>
          <p:cNvSpPr txBox="1"/>
          <p:nvPr>
            <p:ph idx="1" type="body"/>
          </p:nvPr>
        </p:nvSpPr>
        <p:spPr>
          <a:xfrm>
            <a:off x="311700" y="1266325"/>
            <a:ext cx="8520600" cy="33027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l">
                <a:solidFill>
                  <a:srgbClr val="0000FF"/>
                </a:solidFill>
              </a:rPr>
              <a:t>https://github.com/gstamatakis/MeshNetwork.git</a:t>
            </a:r>
            <a:r>
              <a:rPr lang="el"/>
              <a:t> Όλα τα αρχεία που χρησιμοποιήθηκαν για αυτή την εργασία (κώδικας και σχηματικά).</a:t>
            </a:r>
          </a:p>
          <a:p>
            <a:pPr indent="-342900" lvl="0" marL="457200" rtl="0">
              <a:spcBef>
                <a:spcPts val="0"/>
              </a:spcBef>
              <a:spcAft>
                <a:spcPts val="0"/>
              </a:spcAft>
              <a:buSzPts val="1800"/>
              <a:buChar char="●"/>
            </a:pPr>
            <a:r>
              <a:rPr lang="el">
                <a:solidFill>
                  <a:srgbClr val="0000FF"/>
                </a:solidFill>
              </a:rPr>
              <a:t>http://arduino-esp8266.readthedocs.io/en/latest/</a:t>
            </a:r>
            <a:r>
              <a:rPr lang="el"/>
              <a:t> Documentation για το esp8266.</a:t>
            </a:r>
          </a:p>
          <a:p>
            <a:pPr indent="-342900" lvl="0" marL="457200">
              <a:spcBef>
                <a:spcPts val="0"/>
              </a:spcBef>
              <a:buSzPts val="1800"/>
              <a:buChar char="●"/>
            </a:pPr>
            <a:r>
              <a:rPr lang="el"/>
              <a:t>Ευχαριστούμε τον κύριο Μάρκο Κιμιωνή και το MHL για την εκτύπωση των PCB.</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title"/>
          </p:nvPr>
        </p:nvSpPr>
        <p:spPr>
          <a:xfrm>
            <a:off x="311725" y="500925"/>
            <a:ext cx="3333900" cy="2508900"/>
          </a:xfrm>
          <a:prstGeom prst="rect">
            <a:avLst/>
          </a:prstGeom>
        </p:spPr>
        <p:txBody>
          <a:bodyPr anchorCtr="0" anchor="t" bIns="91425" lIns="91425" rIns="91425" wrap="square" tIns="91425">
            <a:noAutofit/>
          </a:bodyPr>
          <a:lstStyle/>
          <a:p>
            <a:pPr indent="0" lvl="0" marL="0" algn="ctr">
              <a:spcBef>
                <a:spcPts val="0"/>
              </a:spcBef>
              <a:buNone/>
            </a:pPr>
            <a:r>
              <a:rPr lang="el"/>
              <a:t>Στόχοι</a:t>
            </a:r>
          </a:p>
        </p:txBody>
      </p:sp>
      <p:sp>
        <p:nvSpPr>
          <p:cNvPr id="73" name="Shape 73"/>
          <p:cNvSpPr txBox="1"/>
          <p:nvPr>
            <p:ph idx="1" type="body"/>
          </p:nvPr>
        </p:nvSpPr>
        <p:spPr>
          <a:xfrm>
            <a:off x="3567950" y="500925"/>
            <a:ext cx="5243100" cy="4098600"/>
          </a:xfrm>
          <a:prstGeom prst="rect">
            <a:avLst/>
          </a:prstGeom>
        </p:spPr>
        <p:txBody>
          <a:bodyPr anchorCtr="0" anchor="t" bIns="91425" lIns="91425" rIns="91425" wrap="square" tIns="91425">
            <a:noAutofit/>
          </a:bodyPr>
          <a:lstStyle/>
          <a:p>
            <a:pPr indent="-317500" lvl="0" marL="457200" rtl="0">
              <a:spcBef>
                <a:spcPts val="0"/>
              </a:spcBef>
              <a:spcAft>
                <a:spcPts val="0"/>
              </a:spcAft>
              <a:buSzPts val="1400"/>
              <a:buChar char="●"/>
            </a:pPr>
            <a:r>
              <a:rPr lang="el" sz="1400"/>
              <a:t>Η ανάπτυξη αυτόνομων πλακετών που θα  μπορούν να ανταλλάσσουν πληροφορία και να χειρίζονται διάφορες συσκευές μέσα σε ένα mesh network.</a:t>
            </a:r>
          </a:p>
          <a:p>
            <a:pPr indent="-317500" lvl="0" marL="457200" rtl="0">
              <a:spcBef>
                <a:spcPts val="0"/>
              </a:spcBef>
              <a:spcAft>
                <a:spcPts val="0"/>
              </a:spcAft>
              <a:buSzPts val="1400"/>
              <a:buChar char="●"/>
            </a:pPr>
            <a:r>
              <a:rPr lang="el" sz="1400"/>
              <a:t>Η επικοινωνία των πλακετών θα πρέπει να γίνεται γρήγορα και αποτελεσματικά ,χωρίς δηλαδή να σπαταλάμε πολύ ενέργεια.</a:t>
            </a:r>
          </a:p>
          <a:p>
            <a:pPr indent="-317500" lvl="0" marL="457200" rtl="0">
              <a:spcBef>
                <a:spcPts val="0"/>
              </a:spcBef>
              <a:spcAft>
                <a:spcPts val="0"/>
              </a:spcAft>
              <a:buSzPts val="1400"/>
              <a:buChar char="●"/>
            </a:pPr>
            <a:r>
              <a:rPr lang="el" sz="1400"/>
              <a:t>Οι συσκευές που θα ελέγχονται από τις πλακέτες πρέπει να μπορούν να αντιδρούν σε αλλαγές του περιβάλλοντος (χρήση διάφορων αισθητήρων).</a:t>
            </a:r>
          </a:p>
          <a:p>
            <a:pPr indent="-317500" lvl="0" marL="457200" rtl="0">
              <a:spcBef>
                <a:spcPts val="0"/>
              </a:spcBef>
              <a:spcAft>
                <a:spcPts val="0"/>
              </a:spcAft>
              <a:buSzPts val="1400"/>
              <a:buChar char="●"/>
            </a:pPr>
            <a:r>
              <a:rPr lang="el" sz="1400"/>
              <a:t>Οι πλακέτες θα πρέπει να μπορούν να εισέρχονται και να εξέρχονται στο δίκτυο χωρίς να επηρεάζουν τους υπόλοιπους κόμβους.</a:t>
            </a:r>
          </a:p>
          <a:p>
            <a:pPr indent="-317500" lvl="0" marL="457200">
              <a:spcBef>
                <a:spcPts val="0"/>
              </a:spcBef>
              <a:buSzPts val="1400"/>
              <a:buChar char="●"/>
            </a:pPr>
            <a:r>
              <a:rPr lang="el" sz="1400"/>
              <a:t>Η κλιμάκωση και το κόστος των συσκευών θα πρέπει να βρίσκονται μέσα σε λογικά πλαίσια.</a:t>
            </a:r>
          </a:p>
        </p:txBody>
      </p:sp>
      <p:pic>
        <p:nvPicPr>
          <p:cNvPr id="74" name="Shape 74"/>
          <p:cNvPicPr preferRelativeResize="0"/>
          <p:nvPr/>
        </p:nvPicPr>
        <p:blipFill>
          <a:blip r:embed="rId3">
            <a:alphaModFix/>
          </a:blip>
          <a:stretch>
            <a:fillRect/>
          </a:stretch>
        </p:blipFill>
        <p:spPr>
          <a:xfrm>
            <a:off x="1064225" y="1812775"/>
            <a:ext cx="1828875" cy="1828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600" cy="707400"/>
          </a:xfrm>
          <a:prstGeom prst="rect">
            <a:avLst/>
          </a:prstGeom>
        </p:spPr>
        <p:txBody>
          <a:bodyPr anchorCtr="0" anchor="t" bIns="91425" lIns="91425" rIns="91425" wrap="square" tIns="91425">
            <a:noAutofit/>
          </a:bodyPr>
          <a:lstStyle/>
          <a:p>
            <a:pPr indent="0" lvl="0" marL="0" algn="ctr">
              <a:spcBef>
                <a:spcPts val="0"/>
              </a:spcBef>
              <a:buNone/>
            </a:pPr>
            <a:r>
              <a:rPr lang="el"/>
              <a:t>How?</a:t>
            </a:r>
          </a:p>
        </p:txBody>
      </p:sp>
      <p:sp>
        <p:nvSpPr>
          <p:cNvPr id="80" name="Shape 80"/>
          <p:cNvSpPr txBox="1"/>
          <p:nvPr>
            <p:ph idx="1" type="body"/>
          </p:nvPr>
        </p:nvSpPr>
        <p:spPr>
          <a:xfrm>
            <a:off x="311700" y="1266325"/>
            <a:ext cx="8696100" cy="3731100"/>
          </a:xfrm>
          <a:prstGeom prst="rect">
            <a:avLst/>
          </a:prstGeom>
        </p:spPr>
        <p:txBody>
          <a:bodyPr anchorCtr="0" anchor="t" bIns="91425" lIns="91425" rIns="91425" wrap="square" tIns="91425">
            <a:noAutofit/>
          </a:bodyPr>
          <a:lstStyle/>
          <a:p>
            <a:pPr indent="457200" lvl="0" marL="0">
              <a:spcBef>
                <a:spcPts val="0"/>
              </a:spcBef>
              <a:buNone/>
            </a:pPr>
            <a:r>
              <a:rPr lang="el"/>
              <a:t>Διευκρίνηση προδιαγραφών</a:t>
            </a:r>
          </a:p>
          <a:p>
            <a:pPr indent="457200" lvl="0" marL="1371600">
              <a:spcBef>
                <a:spcPts val="0"/>
              </a:spcBef>
              <a:buNone/>
            </a:pPr>
            <a:r>
              <a:rPr lang="el"/>
              <a:t>Εύρεση τεχνολογίας</a:t>
            </a:r>
          </a:p>
          <a:p>
            <a:pPr indent="457200" lvl="0" marL="2286000">
              <a:spcBef>
                <a:spcPts val="0"/>
              </a:spcBef>
              <a:buNone/>
            </a:pPr>
            <a:r>
              <a:rPr lang="el"/>
              <a:t>Σχεδίαση συστήματος</a:t>
            </a:r>
          </a:p>
          <a:p>
            <a:pPr indent="457200" lvl="0" marL="3200400">
              <a:spcBef>
                <a:spcPts val="0"/>
              </a:spcBef>
              <a:buNone/>
            </a:pPr>
            <a:r>
              <a:rPr lang="el"/>
              <a:t>Δημιουργία πρωτοτύπου</a:t>
            </a:r>
          </a:p>
          <a:p>
            <a:pPr indent="457200" lvl="0" marL="4114800">
              <a:spcBef>
                <a:spcPts val="0"/>
              </a:spcBef>
              <a:buNone/>
            </a:pPr>
            <a:r>
              <a:rPr lang="el"/>
              <a:t>Έλεγχος σωστής λειτουργίας</a:t>
            </a:r>
          </a:p>
          <a:p>
            <a:pPr indent="457200" lvl="0" marL="5029200" rtl="0">
              <a:spcBef>
                <a:spcPts val="0"/>
              </a:spcBef>
              <a:buNone/>
            </a:pPr>
            <a:r>
              <a:rPr lang="el"/>
              <a:t>Διορθώσεις/Βελτιώσεις</a:t>
            </a:r>
          </a:p>
          <a:p>
            <a:pPr indent="457200" lvl="0" marL="4572000">
              <a:spcBef>
                <a:spcPts val="0"/>
              </a:spcBef>
              <a:buNone/>
            </a:pPr>
            <a:r>
              <a:rPr lang="el"/>
              <a:t>			Παραγωγή</a:t>
            </a:r>
          </a:p>
          <a:p>
            <a:pPr indent="0" lvl="0" marL="0">
              <a:spcBef>
                <a:spcPts val="0"/>
              </a:spcBef>
              <a:buNone/>
            </a:pPr>
            <a:r>
              <a:t/>
            </a:r>
            <a:endParaRPr/>
          </a:p>
          <a:p>
            <a:pPr indent="0" lvl="0" marL="0">
              <a:spcBef>
                <a:spcPts val="0"/>
              </a:spcBef>
              <a:buNone/>
            </a:pPr>
            <a:r>
              <a:t/>
            </a:r>
            <a:endParaRPr/>
          </a:p>
          <a:p>
            <a:pPr indent="0" lvl="0" marL="0">
              <a:spcBef>
                <a:spcPts val="0"/>
              </a:spcBef>
              <a:buNone/>
            </a:pPr>
            <a:r>
              <a:t/>
            </a:r>
            <a:endParaRPr/>
          </a:p>
          <a:p>
            <a:pPr indent="0" lvl="0" mar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title"/>
          </p:nvPr>
        </p:nvSpPr>
        <p:spPr>
          <a:xfrm>
            <a:off x="311700" y="330725"/>
            <a:ext cx="5675100" cy="693300"/>
          </a:xfrm>
          <a:prstGeom prst="rect">
            <a:avLst/>
          </a:prstGeom>
        </p:spPr>
        <p:txBody>
          <a:bodyPr anchorCtr="0" anchor="t" bIns="91425" lIns="91425" rIns="91425" wrap="square" tIns="91425">
            <a:noAutofit/>
          </a:bodyPr>
          <a:lstStyle/>
          <a:p>
            <a:pPr indent="0" lvl="0" marL="0">
              <a:spcBef>
                <a:spcPts val="0"/>
              </a:spcBef>
              <a:buNone/>
            </a:pPr>
            <a:r>
              <a:rPr lang="el" sz="3000"/>
              <a:t>Μικροεπεξεργαστής </a:t>
            </a:r>
            <a:r>
              <a:rPr lang="el" sz="3000"/>
              <a:t>ESP8266-12E</a:t>
            </a:r>
          </a:p>
        </p:txBody>
      </p:sp>
      <p:sp>
        <p:nvSpPr>
          <p:cNvPr id="86" name="Shape 86"/>
          <p:cNvSpPr txBox="1"/>
          <p:nvPr>
            <p:ph idx="1" type="body"/>
          </p:nvPr>
        </p:nvSpPr>
        <p:spPr>
          <a:xfrm>
            <a:off x="311700" y="1387675"/>
            <a:ext cx="6047100" cy="3345900"/>
          </a:xfrm>
          <a:prstGeom prst="rect">
            <a:avLst/>
          </a:prstGeom>
        </p:spPr>
        <p:txBody>
          <a:bodyPr anchorCtr="0" anchor="t" bIns="91425" lIns="91425" rIns="91425" wrap="square" tIns="91425">
            <a:noAutofit/>
          </a:bodyPr>
          <a:lstStyle/>
          <a:p>
            <a:pPr indent="0" lvl="0" marL="0">
              <a:spcBef>
                <a:spcPts val="0"/>
              </a:spcBef>
              <a:buNone/>
            </a:pPr>
            <a:r>
              <a:rPr lang="el" sz="1400"/>
              <a:t>Ενα RISC microprocessor με low-energy WiFi module με αρκετά GPIOs, πολύ χαμηλή κατανάλωση και αρκετή μνήμη για το πρότζεκτ μας (</a:t>
            </a:r>
            <a:r>
              <a:rPr lang="el" sz="1400"/>
              <a:t>64 KiB instruction, 96 KiB data).</a:t>
            </a:r>
          </a:p>
          <a:p>
            <a:pPr indent="0" lvl="0" marL="0">
              <a:spcBef>
                <a:spcPts val="0"/>
              </a:spcBef>
              <a:buNone/>
            </a:pPr>
            <a:r>
              <a:rPr lang="el"/>
              <a:t>Πλεονεκτήματα</a:t>
            </a:r>
          </a:p>
          <a:p>
            <a:pPr indent="-317500" lvl="0" marL="457200" rtl="0">
              <a:spcBef>
                <a:spcPts val="0"/>
              </a:spcBef>
              <a:spcAft>
                <a:spcPts val="0"/>
              </a:spcAft>
              <a:buSzPts val="1400"/>
              <a:buChar char="●"/>
            </a:pPr>
            <a:r>
              <a:rPr lang="el" sz="1400"/>
              <a:t>Πολύ χαμηλό κόστος (~3$).</a:t>
            </a:r>
          </a:p>
          <a:p>
            <a:pPr indent="-317500" lvl="0" marL="457200" rtl="0">
              <a:spcBef>
                <a:spcPts val="0"/>
              </a:spcBef>
              <a:spcAft>
                <a:spcPts val="0"/>
              </a:spcAft>
              <a:buSzPts val="1400"/>
              <a:buChar char="●"/>
            </a:pPr>
            <a:r>
              <a:rPr lang="el" sz="1400"/>
              <a:t>Εύκολο στο προγραμματισμό, αρκετό online documentation.</a:t>
            </a:r>
          </a:p>
          <a:p>
            <a:pPr indent="-317500" lvl="0" marL="457200" rtl="0">
              <a:spcBef>
                <a:spcPts val="0"/>
              </a:spcBef>
              <a:spcAft>
                <a:spcPts val="0"/>
              </a:spcAft>
              <a:buSzPts val="1400"/>
              <a:buChar char="●"/>
            </a:pPr>
            <a:r>
              <a:rPr lang="el" sz="1400"/>
              <a:t>~16 GPIOs με 10bit ADC.</a:t>
            </a:r>
          </a:p>
          <a:p>
            <a:pPr indent="-317500" lvl="0" marL="457200" rtl="0">
              <a:spcBef>
                <a:spcPts val="0"/>
              </a:spcBef>
              <a:spcAft>
                <a:spcPts val="0"/>
              </a:spcAft>
              <a:buSzPts val="1400"/>
              <a:buChar char="●"/>
            </a:pPr>
            <a:r>
              <a:rPr lang="el" sz="1400"/>
              <a:t>Εύκολος προγραμματισμός μέσω FTDI.</a:t>
            </a:r>
          </a:p>
          <a:p>
            <a:pPr indent="-317500" lvl="0" marL="457200" rtl="0">
              <a:spcBef>
                <a:spcPts val="0"/>
              </a:spcBef>
              <a:spcAft>
                <a:spcPts val="0"/>
              </a:spcAft>
              <a:buSzPts val="1400"/>
              <a:buChar char="●"/>
            </a:pPr>
            <a:r>
              <a:rPr lang="el" sz="1400"/>
              <a:t>Διάφορα Interfaces (UART,SPI,I2C).</a:t>
            </a:r>
          </a:p>
          <a:p>
            <a:pPr indent="-317500" lvl="0" marL="457200" rtl="0">
              <a:spcBef>
                <a:spcPts val="0"/>
              </a:spcBef>
              <a:buSzPts val="1400"/>
              <a:buChar char="●"/>
            </a:pPr>
            <a:r>
              <a:rPr lang="el" sz="1400"/>
              <a:t>Συμβατό με σχεδόν όλα τα Arduino libraries και Unique Hardware ID.</a:t>
            </a:r>
          </a:p>
        </p:txBody>
      </p:sp>
      <p:pic>
        <p:nvPicPr>
          <p:cNvPr id="87" name="Shape 87"/>
          <p:cNvPicPr preferRelativeResize="0"/>
          <p:nvPr/>
        </p:nvPicPr>
        <p:blipFill>
          <a:blip r:embed="rId3">
            <a:alphaModFix/>
          </a:blip>
          <a:stretch>
            <a:fillRect/>
          </a:stretch>
        </p:blipFill>
        <p:spPr>
          <a:xfrm>
            <a:off x="6558900" y="885462"/>
            <a:ext cx="2480400" cy="2028613"/>
          </a:xfrm>
          <a:prstGeom prst="rect">
            <a:avLst/>
          </a:prstGeom>
          <a:noFill/>
          <a:ln>
            <a:noFill/>
          </a:ln>
        </p:spPr>
      </p:pic>
      <p:pic>
        <p:nvPicPr>
          <p:cNvPr id="88" name="Shape 88"/>
          <p:cNvPicPr preferRelativeResize="0"/>
          <p:nvPr/>
        </p:nvPicPr>
        <p:blipFill>
          <a:blip r:embed="rId4">
            <a:alphaModFix/>
          </a:blip>
          <a:stretch>
            <a:fillRect/>
          </a:stretch>
        </p:blipFill>
        <p:spPr>
          <a:xfrm>
            <a:off x="6558900" y="3005003"/>
            <a:ext cx="2480400" cy="19396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311700" y="445025"/>
            <a:ext cx="8520600" cy="707400"/>
          </a:xfrm>
          <a:prstGeom prst="rect">
            <a:avLst/>
          </a:prstGeom>
        </p:spPr>
        <p:txBody>
          <a:bodyPr anchorCtr="0" anchor="t" bIns="91425" lIns="91425" rIns="91425" wrap="square" tIns="91425">
            <a:noAutofit/>
          </a:bodyPr>
          <a:lstStyle/>
          <a:p>
            <a:pPr indent="0" lvl="0" marL="0">
              <a:spcBef>
                <a:spcPts val="0"/>
              </a:spcBef>
              <a:buNone/>
            </a:pPr>
            <a:r>
              <a:rPr lang="el"/>
              <a:t>Αισθητήρες και συσκευές	</a:t>
            </a:r>
          </a:p>
        </p:txBody>
      </p:sp>
      <p:sp>
        <p:nvSpPr>
          <p:cNvPr id="94" name="Shape 94"/>
          <p:cNvSpPr txBox="1"/>
          <p:nvPr>
            <p:ph idx="1" type="body"/>
          </p:nvPr>
        </p:nvSpPr>
        <p:spPr>
          <a:xfrm>
            <a:off x="311700" y="1266325"/>
            <a:ext cx="6412800" cy="3302700"/>
          </a:xfrm>
          <a:prstGeom prst="rect">
            <a:avLst/>
          </a:prstGeom>
        </p:spPr>
        <p:txBody>
          <a:bodyPr anchorCtr="0" anchor="t" bIns="91425" lIns="91425" rIns="91425" wrap="square" tIns="91425">
            <a:noAutofit/>
          </a:bodyPr>
          <a:lstStyle/>
          <a:p>
            <a:pPr indent="-317500" lvl="0" marL="457200" rtl="0">
              <a:spcBef>
                <a:spcPts val="0"/>
              </a:spcBef>
              <a:spcAft>
                <a:spcPts val="0"/>
              </a:spcAft>
              <a:buSzPts val="1400"/>
              <a:buChar char="●"/>
            </a:pPr>
            <a:r>
              <a:rPr lang="el" sz="1400"/>
              <a:t>Ο έλεγχος των συσκευών θα γίνεται μέσω διαφόρων αισθητήρων θερμοκρασίας, φωτεινότητας και ποιότητας αέρα. </a:t>
            </a:r>
          </a:p>
          <a:p>
            <a:pPr indent="-317500" lvl="0" marL="457200" rtl="0">
              <a:spcBef>
                <a:spcPts val="0"/>
              </a:spcBef>
              <a:spcAft>
                <a:spcPts val="0"/>
              </a:spcAft>
              <a:buSzPts val="1400"/>
              <a:buChar char="●"/>
            </a:pPr>
            <a:r>
              <a:rPr lang="el" sz="1400"/>
              <a:t>Οι συσκευές θα ανάβουν ή θα σβήνουν ανάλογα με το αν περνάνε κάποια κατώφλια ή </a:t>
            </a:r>
            <a:r>
              <a:rPr lang="el" sz="1400"/>
              <a:t>ανώφλια</a:t>
            </a:r>
            <a:r>
              <a:rPr lang="el" sz="1400"/>
              <a:t> οι μετρήσεις των αισθητήρων. </a:t>
            </a:r>
          </a:p>
          <a:p>
            <a:pPr indent="-317500" lvl="0" marL="457200" rtl="0">
              <a:spcBef>
                <a:spcPts val="0"/>
              </a:spcBef>
              <a:spcAft>
                <a:spcPts val="0"/>
              </a:spcAft>
              <a:buSzPts val="1400"/>
              <a:buChar char="●"/>
            </a:pPr>
            <a:r>
              <a:rPr lang="el" sz="1400"/>
              <a:t>Ο κάθε </a:t>
            </a:r>
            <a:r>
              <a:rPr lang="el" sz="1400"/>
              <a:t>αισθητήρας</a:t>
            </a:r>
            <a:r>
              <a:rPr lang="el" sz="1400"/>
              <a:t> και η συσκευή που ελέγχει μπορεί να βρίσκονται σε διαφορετικές πλακέτες.</a:t>
            </a:r>
          </a:p>
          <a:p>
            <a:pPr indent="-317500" lvl="0" marL="457200" rtl="0">
              <a:spcBef>
                <a:spcPts val="0"/>
              </a:spcBef>
              <a:spcAft>
                <a:spcPts val="0"/>
              </a:spcAft>
              <a:buSzPts val="1400"/>
              <a:buChar char="●"/>
            </a:pPr>
            <a:r>
              <a:rPr lang="el" sz="1400"/>
              <a:t>Οι μετρήσεις των αισθητήρων καταλήγουν μέσω ADCs στα esp8266 που βρίσκονται στην ίδια πλακέτα και μετά το esp8266 αποφασίζει αν πρέπει να γίνει κάποια ενέργεια σύμφωνα με τις μετρήσεις που έλαβε.</a:t>
            </a:r>
          </a:p>
          <a:p>
            <a:pPr indent="-317500" lvl="0" marL="457200">
              <a:spcBef>
                <a:spcPts val="0"/>
              </a:spcBef>
              <a:buSzPts val="1400"/>
              <a:buChar char="●"/>
            </a:pPr>
            <a:r>
              <a:rPr lang="el" sz="1400"/>
              <a:t>Τα ανώφλια και τα κατώφλια των τιμών βρίσκονται hardcoded στο esp8266 αλλά μπορούν μελλοντικά να ορίζονται από το χρήστη μέσω κάποιας εξωτερικής διεπαφής.</a:t>
            </a:r>
          </a:p>
        </p:txBody>
      </p:sp>
      <p:pic>
        <p:nvPicPr>
          <p:cNvPr descr="Image result for dht11" id="95" name="Shape 95"/>
          <p:cNvPicPr preferRelativeResize="0"/>
          <p:nvPr/>
        </p:nvPicPr>
        <p:blipFill>
          <a:blip r:embed="rId3">
            <a:alphaModFix/>
          </a:blip>
          <a:stretch>
            <a:fillRect/>
          </a:stretch>
        </p:blipFill>
        <p:spPr>
          <a:xfrm>
            <a:off x="7422500" y="445025"/>
            <a:ext cx="1721500" cy="1651575"/>
          </a:xfrm>
          <a:prstGeom prst="rect">
            <a:avLst/>
          </a:prstGeom>
          <a:noFill/>
          <a:ln>
            <a:noFill/>
          </a:ln>
        </p:spPr>
      </p:pic>
      <p:pic>
        <p:nvPicPr>
          <p:cNvPr descr="Image result for mq135" id="96" name="Shape 96"/>
          <p:cNvPicPr preferRelativeResize="0"/>
          <p:nvPr/>
        </p:nvPicPr>
        <p:blipFill>
          <a:blip r:embed="rId4">
            <a:alphaModFix/>
          </a:blip>
          <a:stretch>
            <a:fillRect/>
          </a:stretch>
        </p:blipFill>
        <p:spPr>
          <a:xfrm>
            <a:off x="7294925" y="1595975"/>
            <a:ext cx="1784775" cy="1784775"/>
          </a:xfrm>
          <a:prstGeom prst="rect">
            <a:avLst/>
          </a:prstGeom>
          <a:noFill/>
          <a:ln>
            <a:noFill/>
          </a:ln>
        </p:spPr>
      </p:pic>
      <p:pic>
        <p:nvPicPr>
          <p:cNvPr descr="Image result for LDR" id="97" name="Shape 97"/>
          <p:cNvPicPr preferRelativeResize="0"/>
          <p:nvPr/>
        </p:nvPicPr>
        <p:blipFill>
          <a:blip r:embed="rId5">
            <a:alphaModFix/>
          </a:blip>
          <a:stretch>
            <a:fillRect/>
          </a:stretch>
        </p:blipFill>
        <p:spPr>
          <a:xfrm>
            <a:off x="7580100" y="3500450"/>
            <a:ext cx="1214425" cy="1214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ph type="title"/>
          </p:nvPr>
        </p:nvSpPr>
        <p:spPr>
          <a:xfrm>
            <a:off x="311700" y="445025"/>
            <a:ext cx="8520600" cy="707400"/>
          </a:xfrm>
          <a:prstGeom prst="rect">
            <a:avLst/>
          </a:prstGeom>
        </p:spPr>
        <p:txBody>
          <a:bodyPr anchorCtr="0" anchor="t" bIns="91425" lIns="91425" rIns="91425" wrap="square" tIns="91425">
            <a:noAutofit/>
          </a:bodyPr>
          <a:lstStyle/>
          <a:p>
            <a:pPr indent="0" lvl="0" marL="0">
              <a:spcBef>
                <a:spcPts val="0"/>
              </a:spcBef>
              <a:buNone/>
            </a:pPr>
            <a:r>
              <a:rPr lang="el"/>
              <a:t>Mesh Network</a:t>
            </a:r>
          </a:p>
        </p:txBody>
      </p:sp>
      <p:sp>
        <p:nvSpPr>
          <p:cNvPr id="103" name="Shape 103"/>
          <p:cNvSpPr txBox="1"/>
          <p:nvPr>
            <p:ph idx="1" type="body"/>
          </p:nvPr>
        </p:nvSpPr>
        <p:spPr>
          <a:xfrm>
            <a:off x="311700" y="1266325"/>
            <a:ext cx="6424800" cy="3580500"/>
          </a:xfrm>
          <a:prstGeom prst="rect">
            <a:avLst/>
          </a:prstGeom>
        </p:spPr>
        <p:txBody>
          <a:bodyPr anchorCtr="0" anchor="t" bIns="91425" lIns="91425" rIns="91425" wrap="square" tIns="91425">
            <a:noAutofit/>
          </a:bodyPr>
          <a:lstStyle/>
          <a:p>
            <a:pPr indent="0" lvl="0" marL="0" rtl="0">
              <a:spcBef>
                <a:spcPts val="0"/>
              </a:spcBef>
              <a:buNone/>
            </a:pPr>
            <a:r>
              <a:rPr lang="el" sz="1400"/>
              <a:t>Η επικοινωνία των esp8266 ήταν ένα από τα δυσκολότερα προβλήματα του project λόγω της έλλειψης κεντρικοποιημένου ελέγχου. Από την οπτική γωνία του χρήστη όμως η προσθήκη μιας νέας συσκευής στο δίκτυο είναι πάρα πολύ εύκολη.</a:t>
            </a:r>
          </a:p>
          <a:p>
            <a:pPr indent="-317500" lvl="0" marL="457200" rtl="0">
              <a:spcBef>
                <a:spcPts val="0"/>
              </a:spcBef>
              <a:spcAft>
                <a:spcPts val="0"/>
              </a:spcAft>
              <a:buSzPts val="1400"/>
              <a:buChar char="●"/>
            </a:pPr>
            <a:r>
              <a:rPr lang="el" sz="1400"/>
              <a:t>Δεν απαιτείται η ένταξη της συσκευής σε κάποιο υπάρχον δίκτυο.</a:t>
            </a:r>
          </a:p>
          <a:p>
            <a:pPr indent="-317500" lvl="0" marL="457200" rtl="0">
              <a:spcBef>
                <a:spcPts val="0"/>
              </a:spcBef>
              <a:spcAft>
                <a:spcPts val="0"/>
              </a:spcAft>
              <a:buSzPts val="1400"/>
              <a:buChar char="●"/>
            </a:pPr>
            <a:r>
              <a:rPr lang="el" sz="1400"/>
              <a:t>Δεν χρειάζεται η προσθήκη username / password.</a:t>
            </a:r>
          </a:p>
          <a:p>
            <a:pPr indent="-317500" lvl="0" marL="457200" rtl="0">
              <a:spcBef>
                <a:spcPts val="0"/>
              </a:spcBef>
              <a:spcAft>
                <a:spcPts val="0"/>
              </a:spcAft>
              <a:buSzPts val="1400"/>
              <a:buChar char="●"/>
            </a:pPr>
            <a:r>
              <a:rPr lang="el" sz="1400"/>
              <a:t>Οι αισθητήρες είναι είδη calibrated (πιθανόν να υπάρχει warm-up period για κάποιους αισθητήρες).</a:t>
            </a:r>
          </a:p>
          <a:p>
            <a:pPr indent="-317500" lvl="0" marL="457200" rtl="0">
              <a:spcBef>
                <a:spcPts val="0"/>
              </a:spcBef>
              <a:buSzPts val="1400"/>
              <a:buChar char="●"/>
            </a:pPr>
            <a:r>
              <a:rPr lang="el" sz="1400"/>
              <a:t>Η επικοινωνία των κόμβων γίνεται αυτόματα και με ασφάλεια χωρίς να χρειάζεται να γνωρίζει ο κάθε κόμβος την τοπολογία του δικτύου.</a:t>
            </a:r>
          </a:p>
          <a:p>
            <a:pPr indent="0" lvl="0" marL="0" rtl="0">
              <a:spcBef>
                <a:spcPts val="0"/>
              </a:spcBef>
              <a:buNone/>
            </a:pPr>
            <a:r>
              <a:t/>
            </a:r>
            <a:endParaRPr sz="1400"/>
          </a:p>
        </p:txBody>
      </p:sp>
      <p:pic>
        <p:nvPicPr>
          <p:cNvPr descr="Image result for mesh network" id="104" name="Shape 104"/>
          <p:cNvPicPr preferRelativeResize="0"/>
          <p:nvPr/>
        </p:nvPicPr>
        <p:blipFill>
          <a:blip r:embed="rId3">
            <a:alphaModFix/>
          </a:blip>
          <a:stretch>
            <a:fillRect/>
          </a:stretch>
        </p:blipFill>
        <p:spPr>
          <a:xfrm>
            <a:off x="6815150" y="1645013"/>
            <a:ext cx="2274325" cy="18534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445025"/>
            <a:ext cx="8520600" cy="707400"/>
          </a:xfrm>
          <a:prstGeom prst="rect">
            <a:avLst/>
          </a:prstGeom>
        </p:spPr>
        <p:txBody>
          <a:bodyPr anchorCtr="0" anchor="t" bIns="91425" lIns="91425" rIns="91425" wrap="square" tIns="91425">
            <a:noAutofit/>
          </a:bodyPr>
          <a:lstStyle/>
          <a:p>
            <a:pPr indent="0" lvl="0" marL="0" rtl="0">
              <a:spcBef>
                <a:spcPts val="0"/>
              </a:spcBef>
              <a:buNone/>
            </a:pPr>
            <a:r>
              <a:rPr lang="el"/>
              <a:t>Mesh Network (cntd.)</a:t>
            </a:r>
          </a:p>
        </p:txBody>
      </p:sp>
      <p:sp>
        <p:nvSpPr>
          <p:cNvPr id="110" name="Shape 110"/>
          <p:cNvSpPr txBox="1"/>
          <p:nvPr>
            <p:ph idx="1" type="body"/>
          </p:nvPr>
        </p:nvSpPr>
        <p:spPr>
          <a:xfrm>
            <a:off x="311700" y="1266325"/>
            <a:ext cx="6424800" cy="3580500"/>
          </a:xfrm>
          <a:prstGeom prst="rect">
            <a:avLst/>
          </a:prstGeom>
        </p:spPr>
        <p:txBody>
          <a:bodyPr anchorCtr="0" anchor="t" bIns="91425" lIns="91425" rIns="91425" wrap="square" tIns="91425">
            <a:noAutofit/>
          </a:bodyPr>
          <a:lstStyle/>
          <a:p>
            <a:pPr indent="0" lvl="0" marL="0">
              <a:spcBef>
                <a:spcPts val="0"/>
              </a:spcBef>
              <a:buNone/>
            </a:pPr>
            <a:r>
              <a:rPr lang="el" sz="1400"/>
              <a:t>Από τη μεριά του μηχανικού τα πράγματα είναι πιο δύσκολα. Ο κάθε κόμβος θα πρέπει να κρατάει κάποιες πληροφορίες για την πληροφορία που έχει δει αλλά και τους γείτονές του. Συγκεκριμένα γίνονται οι ακόλουθες ενέργειες για να μεταδοθεί μια μέτρηση από τον αισθητήρα Α σε όλο το υπόλοιπο δίκτυο (Broadcast).</a:t>
            </a:r>
          </a:p>
          <a:p>
            <a:pPr indent="-304800" lvl="0" marL="457200" rtl="0">
              <a:spcBef>
                <a:spcPts val="0"/>
              </a:spcBef>
              <a:spcAft>
                <a:spcPts val="0"/>
              </a:spcAft>
              <a:buSzPts val="1200"/>
              <a:buAutoNum type="arabicPeriod"/>
            </a:pPr>
            <a:r>
              <a:rPr lang="el" sz="1200"/>
              <a:t>Αρχικά ο Α βάζει σε ένα πακέτο τις μετρήσεις και τον παραλήπτη.</a:t>
            </a:r>
          </a:p>
          <a:p>
            <a:pPr indent="-304800" lvl="0" marL="457200" rtl="0">
              <a:spcBef>
                <a:spcPts val="0"/>
              </a:spcBef>
              <a:spcAft>
                <a:spcPts val="0"/>
              </a:spcAft>
              <a:buSzPts val="1200"/>
              <a:buAutoNum type="arabicPeriod"/>
            </a:pPr>
            <a:r>
              <a:rPr lang="el" sz="1200"/>
              <a:t>Στη συνέχεια ψάχνει με τη κεραία του για άλλα WiFi APs εντός εμβέλειας με ενα συγκεκριμένο prefix και μοναδικό ID.</a:t>
            </a:r>
          </a:p>
          <a:p>
            <a:pPr indent="-304800" lvl="0" marL="457200" rtl="0">
              <a:spcBef>
                <a:spcPts val="0"/>
              </a:spcBef>
              <a:spcAft>
                <a:spcPts val="0"/>
              </a:spcAft>
              <a:buSzPts val="1200"/>
              <a:buAutoNum type="arabicPeriod"/>
            </a:pPr>
            <a:r>
              <a:rPr lang="el" sz="1200"/>
              <a:t>Αν βρει κάτι επιχειρεί ένα Handshake και σε περίπτωση που δεχθεί ο άλλος κόμβος ενώνονται (ανταλλάσσουν κάποια στοιχεία) και από εδώ και μετά θα προωθεί ο ένας τα μηνύματα που θα του ζητήσει ο άλλος.</a:t>
            </a:r>
          </a:p>
          <a:p>
            <a:pPr indent="-304800" lvl="0" marL="457200" rtl="0">
              <a:spcBef>
                <a:spcPts val="0"/>
              </a:spcBef>
              <a:spcAft>
                <a:spcPts val="0"/>
              </a:spcAft>
              <a:buSzPts val="1200"/>
              <a:buAutoNum type="arabicPeriod"/>
            </a:pPr>
            <a:r>
              <a:rPr lang="el" sz="1200"/>
              <a:t>Ο Α προωθεί το πακέτο του στον κοντινό του κόμβο και από εδώ και μετά αυτός είναι υπεύθυνος για την προώθηση του πακέτου στο υπόλοιπο δέντρο.</a:t>
            </a:r>
          </a:p>
          <a:p>
            <a:pPr indent="-304800" lvl="0" marL="457200" rtl="0">
              <a:spcBef>
                <a:spcPts val="0"/>
              </a:spcBef>
              <a:buSzPts val="1200"/>
              <a:buAutoNum type="arabicPeriod"/>
            </a:pPr>
            <a:r>
              <a:rPr lang="el" sz="1200"/>
              <a:t>Να σημειωθεί ότι κάθε μέτρηση πρέπει να ληφθεί από κάθε κόμβο.</a:t>
            </a:r>
          </a:p>
        </p:txBody>
      </p:sp>
      <p:pic>
        <p:nvPicPr>
          <p:cNvPr descr="Image result for mesh network" id="111" name="Shape 111"/>
          <p:cNvPicPr preferRelativeResize="0"/>
          <p:nvPr/>
        </p:nvPicPr>
        <p:blipFill>
          <a:blip r:embed="rId3">
            <a:alphaModFix/>
          </a:blip>
          <a:stretch>
            <a:fillRect/>
          </a:stretch>
        </p:blipFill>
        <p:spPr>
          <a:xfrm>
            <a:off x="6815150" y="1645013"/>
            <a:ext cx="2274325" cy="1853485"/>
          </a:xfrm>
          <a:prstGeom prst="rect">
            <a:avLst/>
          </a:prstGeom>
          <a:noFill/>
          <a:ln>
            <a:noFill/>
          </a:ln>
        </p:spPr>
      </p:pic>
      <p:sp>
        <p:nvSpPr>
          <p:cNvPr id="112" name="Shape 112"/>
          <p:cNvSpPr txBox="1"/>
          <p:nvPr/>
        </p:nvSpPr>
        <p:spPr>
          <a:xfrm>
            <a:off x="6938050" y="2275000"/>
            <a:ext cx="296700" cy="289800"/>
          </a:xfrm>
          <a:prstGeom prst="rect">
            <a:avLst/>
          </a:prstGeom>
          <a:noFill/>
          <a:ln>
            <a:noFill/>
          </a:ln>
        </p:spPr>
        <p:txBody>
          <a:bodyPr anchorCtr="0" anchor="t" bIns="91425" lIns="91425" rIns="91425" wrap="square" tIns="91425">
            <a:noAutofit/>
          </a:bodyPr>
          <a:lstStyle/>
          <a:p>
            <a:pPr indent="0" lvl="0" marL="0">
              <a:spcBef>
                <a:spcPts val="0"/>
              </a:spcBef>
              <a:buNone/>
            </a:pPr>
            <a:r>
              <a:rPr lang="el"/>
              <a:t>Α</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445025"/>
            <a:ext cx="8520600" cy="707400"/>
          </a:xfrm>
          <a:prstGeom prst="rect">
            <a:avLst/>
          </a:prstGeom>
        </p:spPr>
        <p:txBody>
          <a:bodyPr anchorCtr="0" anchor="t" bIns="91425" lIns="91425" rIns="91425" wrap="square" tIns="91425">
            <a:noAutofit/>
          </a:bodyPr>
          <a:lstStyle/>
          <a:p>
            <a:pPr indent="0" lvl="0" marL="0">
              <a:spcBef>
                <a:spcPts val="0"/>
              </a:spcBef>
              <a:buNone/>
            </a:pPr>
            <a:r>
              <a:rPr lang="el"/>
              <a:t>Experiments and memory footprint</a:t>
            </a:r>
          </a:p>
        </p:txBody>
      </p:sp>
      <p:sp>
        <p:nvSpPr>
          <p:cNvPr id="118" name="Shape 118"/>
          <p:cNvSpPr txBox="1"/>
          <p:nvPr>
            <p:ph idx="1" type="body"/>
          </p:nvPr>
        </p:nvSpPr>
        <p:spPr>
          <a:xfrm>
            <a:off x="311700" y="1266325"/>
            <a:ext cx="8520600" cy="3302700"/>
          </a:xfrm>
          <a:prstGeom prst="rect">
            <a:avLst/>
          </a:prstGeom>
        </p:spPr>
        <p:txBody>
          <a:bodyPr anchorCtr="0" anchor="t" bIns="91425" lIns="91425" rIns="91425" wrap="square" tIns="91425">
            <a:noAutofit/>
          </a:bodyPr>
          <a:lstStyle/>
          <a:p>
            <a:pPr indent="0" lvl="0" marL="0">
              <a:spcBef>
                <a:spcPts val="0"/>
              </a:spcBef>
              <a:buNone/>
            </a:pPr>
            <a:r>
              <a:rPr lang="el" sz="1400"/>
              <a:t>Συνολικά το Memory Footprint μας είναι μικρό μιας και το σκέτσο μας πιάνει ~60% της μνήμης του esp8266 έτσι αν μελλοντικά θελήσει κάποιος να επεκτείνει το σχέδιο μας μπορεί να το κάνει με ευκολία. Ακολουθούν τα logs από τη διαδικασία που ακολουθεί ένας κόμβος για να έρθει σε επαφή με έναν άλλον.</a:t>
            </a:r>
          </a:p>
          <a:p>
            <a:pPr indent="0" lvl="0" marL="0">
              <a:spcBef>
                <a:spcPts val="0"/>
              </a:spcBef>
              <a:buNone/>
            </a:pPr>
            <a:r>
              <a:t/>
            </a:r>
            <a:endParaRPr/>
          </a:p>
        </p:txBody>
      </p:sp>
      <p:pic>
        <p:nvPicPr>
          <p:cNvPr id="119" name="Shape 119"/>
          <p:cNvPicPr preferRelativeResize="0"/>
          <p:nvPr/>
        </p:nvPicPr>
        <p:blipFill>
          <a:blip r:embed="rId3">
            <a:alphaModFix/>
          </a:blip>
          <a:stretch>
            <a:fillRect/>
          </a:stretch>
        </p:blipFill>
        <p:spPr>
          <a:xfrm>
            <a:off x="331750" y="2459251"/>
            <a:ext cx="8632899" cy="2364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type="title"/>
          </p:nvPr>
        </p:nvSpPr>
        <p:spPr>
          <a:xfrm>
            <a:off x="199100" y="445025"/>
            <a:ext cx="8520600" cy="707400"/>
          </a:xfrm>
          <a:prstGeom prst="rect">
            <a:avLst/>
          </a:prstGeom>
        </p:spPr>
        <p:txBody>
          <a:bodyPr anchorCtr="0" anchor="t" bIns="91425" lIns="91425" rIns="91425" wrap="square" tIns="91425">
            <a:noAutofit/>
          </a:bodyPr>
          <a:lstStyle/>
          <a:p>
            <a:pPr indent="0" lvl="0" marL="0" algn="ctr">
              <a:spcBef>
                <a:spcPts val="0"/>
              </a:spcBef>
              <a:buNone/>
            </a:pPr>
            <a:r>
              <a:rPr lang="el"/>
              <a:t>Σχεδιασμός Συστήματος</a:t>
            </a:r>
          </a:p>
        </p:txBody>
      </p:sp>
      <p:sp>
        <p:nvSpPr>
          <p:cNvPr id="125" name="Shape 125"/>
          <p:cNvSpPr txBox="1"/>
          <p:nvPr>
            <p:ph idx="1" type="body"/>
          </p:nvPr>
        </p:nvSpPr>
        <p:spPr>
          <a:xfrm>
            <a:off x="311700" y="1266325"/>
            <a:ext cx="8520600" cy="3302700"/>
          </a:xfrm>
          <a:prstGeom prst="rect">
            <a:avLst/>
          </a:prstGeom>
        </p:spPr>
        <p:txBody>
          <a:bodyPr anchorCtr="0" anchor="t" bIns="91425" lIns="91425" rIns="91425" wrap="square" tIns="91425">
            <a:noAutofit/>
          </a:bodyPr>
          <a:lstStyle/>
          <a:p>
            <a:pPr indent="457200" lvl="0" marL="457200" rtl="0">
              <a:spcBef>
                <a:spcPts val="0"/>
              </a:spcBef>
              <a:buNone/>
            </a:pPr>
            <a:r>
              <a:t/>
            </a:r>
            <a:endParaRPr/>
          </a:p>
          <a:p>
            <a:pPr indent="457200" lvl="0" marL="457200" rtl="0">
              <a:spcBef>
                <a:spcPts val="0"/>
              </a:spcBef>
              <a:buNone/>
            </a:pPr>
            <a:r>
              <a:t/>
            </a:r>
            <a:endParaRPr/>
          </a:p>
          <a:p>
            <a:pPr indent="457200" lvl="0" marL="457200" rtl="0">
              <a:spcBef>
                <a:spcPts val="0"/>
              </a:spcBef>
              <a:buNone/>
            </a:pPr>
            <a:r>
              <a:t/>
            </a:r>
            <a:endParaRPr/>
          </a:p>
          <a:p>
            <a:pPr indent="457200" lvl="0" marL="457200" rtl="0">
              <a:spcBef>
                <a:spcPts val="0"/>
              </a:spcBef>
              <a:buNone/>
            </a:pPr>
            <a:r>
              <a:t/>
            </a:r>
            <a:endParaRPr/>
          </a:p>
          <a:p>
            <a:pPr indent="457200" lvl="0" marL="457200" rtl="0">
              <a:spcBef>
                <a:spcPts val="0"/>
              </a:spcBef>
              <a:buNone/>
            </a:pPr>
            <a:r>
              <a:t/>
            </a:r>
            <a:endParaRPr/>
          </a:p>
          <a:p>
            <a:pPr indent="457200" lvl="0" marL="457200" rtl="0">
              <a:spcBef>
                <a:spcPts val="0"/>
              </a:spcBef>
              <a:buNone/>
            </a:pPr>
            <a:r>
              <a:t/>
            </a:r>
            <a:endParaRPr/>
          </a:p>
          <a:p>
            <a:pPr indent="0" lvl="0" marL="457200">
              <a:spcBef>
                <a:spcPts val="0"/>
              </a:spcBef>
              <a:buNone/>
            </a:pPr>
            <a:r>
              <a:rPr lang="el"/>
              <a:t>Abstract Top Module 							   Eagle Schematic</a:t>
            </a:r>
          </a:p>
        </p:txBody>
      </p:sp>
      <p:pic>
        <p:nvPicPr>
          <p:cNvPr id="126" name="Shape 126"/>
          <p:cNvPicPr preferRelativeResize="0"/>
          <p:nvPr/>
        </p:nvPicPr>
        <p:blipFill>
          <a:blip r:embed="rId3">
            <a:alphaModFix/>
          </a:blip>
          <a:stretch>
            <a:fillRect/>
          </a:stretch>
        </p:blipFill>
        <p:spPr>
          <a:xfrm>
            <a:off x="57600" y="1676350"/>
            <a:ext cx="4378975" cy="2677925"/>
          </a:xfrm>
          <a:prstGeom prst="rect">
            <a:avLst/>
          </a:prstGeom>
          <a:noFill/>
          <a:ln>
            <a:noFill/>
          </a:ln>
        </p:spPr>
      </p:pic>
      <p:pic>
        <p:nvPicPr>
          <p:cNvPr id="127" name="Shape 127"/>
          <p:cNvPicPr preferRelativeResize="0"/>
          <p:nvPr/>
        </p:nvPicPr>
        <p:blipFill>
          <a:blip r:embed="rId4">
            <a:alphaModFix/>
          </a:blip>
          <a:stretch>
            <a:fillRect/>
          </a:stretch>
        </p:blipFill>
        <p:spPr>
          <a:xfrm>
            <a:off x="4770250" y="1319850"/>
            <a:ext cx="4180774" cy="2850700"/>
          </a:xfrm>
          <a:prstGeom prst="rect">
            <a:avLst/>
          </a:prstGeom>
          <a:noFill/>
          <a:ln>
            <a:noFill/>
          </a:ln>
        </p:spPr>
      </p:pic>
      <p:cxnSp>
        <p:nvCxnSpPr>
          <p:cNvPr id="128" name="Shape 128"/>
          <p:cNvCxnSpPr/>
          <p:nvPr/>
        </p:nvCxnSpPr>
        <p:spPr>
          <a:xfrm>
            <a:off x="4041325" y="2721425"/>
            <a:ext cx="401400" cy="69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